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63" r:id="rId2"/>
    <p:sldId id="264" r:id="rId3"/>
    <p:sldId id="272" r:id="rId4"/>
    <p:sldId id="262" r:id="rId5"/>
    <p:sldId id="273" r:id="rId6"/>
    <p:sldId id="274" r:id="rId7"/>
    <p:sldId id="265" r:id="rId8"/>
    <p:sldId id="277" r:id="rId9"/>
    <p:sldId id="275" r:id="rId10"/>
    <p:sldId id="266" r:id="rId11"/>
    <p:sldId id="276" r:id="rId12"/>
    <p:sldId id="278" r:id="rId13"/>
    <p:sldId id="279" r:id="rId14"/>
    <p:sldId id="280" r:id="rId15"/>
    <p:sldId id="281" r:id="rId16"/>
    <p:sldId id="282" r:id="rId17"/>
    <p:sldId id="287" r:id="rId18"/>
    <p:sldId id="288" r:id="rId19"/>
    <p:sldId id="290" r:id="rId20"/>
    <p:sldId id="289" r:id="rId21"/>
    <p:sldId id="283" r:id="rId22"/>
    <p:sldId id="268" r:id="rId23"/>
    <p:sldId id="284" r:id="rId24"/>
    <p:sldId id="285" r:id="rId25"/>
    <p:sldId id="286" r:id="rId26"/>
    <p:sldId id="297" r:id="rId27"/>
    <p:sldId id="298" r:id="rId28"/>
    <p:sldId id="299" r:id="rId29"/>
    <p:sldId id="300" r:id="rId30"/>
    <p:sldId id="301" r:id="rId31"/>
    <p:sldId id="291" r:id="rId32"/>
    <p:sldId id="292" r:id="rId33"/>
    <p:sldId id="293" r:id="rId34"/>
    <p:sldId id="294" r:id="rId35"/>
    <p:sldId id="295" r:id="rId36"/>
    <p:sldId id="296"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82E158-FD69-416E-B851-5344BDDD9DAF}" v="94" dt="2025-01-08T09:57:15.2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5883" autoAdjust="0"/>
    <p:restoredTop sz="94660"/>
  </p:normalViewPr>
  <p:slideViewPr>
    <p:cSldViewPr snapToGrid="0">
      <p:cViewPr>
        <p:scale>
          <a:sx n="50" d="100"/>
          <a:sy n="50" d="100"/>
        </p:scale>
        <p:origin x="-58" y="7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iad abdelrahman" userId="b4e912c76e4adf1f" providerId="LiveId" clId="{E782E158-FD69-416E-B851-5344BDDD9DAF}"/>
    <pc:docChg chg="undo redo custSel addSld delSld modSld sldOrd">
      <pc:chgData name="ziad abdelrahman" userId="b4e912c76e4adf1f" providerId="LiveId" clId="{E782E158-FD69-416E-B851-5344BDDD9DAF}" dt="2025-01-08T09:57:15.259" v="1425"/>
      <pc:docMkLst>
        <pc:docMk/>
      </pc:docMkLst>
      <pc:sldChg chg="addSp delSp modSp mod">
        <pc:chgData name="ziad abdelrahman" userId="b4e912c76e4adf1f" providerId="LiveId" clId="{E782E158-FD69-416E-B851-5344BDDD9DAF}" dt="2025-01-08T09:56:59.171" v="1422"/>
        <pc:sldMkLst>
          <pc:docMk/>
          <pc:sldMk cId="0" sldId="262"/>
        </pc:sldMkLst>
        <pc:spChg chg="mod">
          <ac:chgData name="ziad abdelrahman" userId="b4e912c76e4adf1f" providerId="LiveId" clId="{E782E158-FD69-416E-B851-5344BDDD9DAF}" dt="2025-01-08T08:34:58.948" v="1186" actId="1036"/>
          <ac:spMkLst>
            <pc:docMk/>
            <pc:sldMk cId="0" sldId="262"/>
            <ac:spMk id="2" creationId="{00000000-0000-0000-0000-000000000000}"/>
          </ac:spMkLst>
        </pc:spChg>
        <pc:spChg chg="mod">
          <ac:chgData name="ziad abdelrahman" userId="b4e912c76e4adf1f" providerId="LiveId" clId="{E782E158-FD69-416E-B851-5344BDDD9DAF}" dt="2025-01-08T08:34:50.009" v="1185" actId="20577"/>
          <ac:spMkLst>
            <pc:docMk/>
            <pc:sldMk cId="0" sldId="262"/>
            <ac:spMk id="6" creationId="{C8451150-9322-540C-0420-43A78F058006}"/>
          </ac:spMkLst>
        </pc:spChg>
        <pc:picChg chg="add del mod">
          <ac:chgData name="ziad abdelrahman" userId="b4e912c76e4adf1f" providerId="LiveId" clId="{E782E158-FD69-416E-B851-5344BDDD9DAF}" dt="2025-01-08T08:34:36.703" v="1181" actId="478"/>
          <ac:picMkLst>
            <pc:docMk/>
            <pc:sldMk cId="0" sldId="262"/>
            <ac:picMk id="3" creationId="{BA6A71A2-84B5-BE3B-1037-76308A542D22}"/>
          </ac:picMkLst>
        </pc:picChg>
        <pc:picChg chg="add mod">
          <ac:chgData name="ziad abdelrahman" userId="b4e912c76e4adf1f" providerId="LiveId" clId="{E782E158-FD69-416E-B851-5344BDDD9DAF}" dt="2025-01-08T09:56:59.171" v="1422"/>
          <ac:picMkLst>
            <pc:docMk/>
            <pc:sldMk cId="0" sldId="262"/>
            <ac:picMk id="3" creationId="{BBCF403C-EA2D-C475-1E85-2E6557AA8012}"/>
          </ac:picMkLst>
        </pc:picChg>
      </pc:sldChg>
      <pc:sldChg chg="addSp delSp modSp mod">
        <pc:chgData name="ziad abdelrahman" userId="b4e912c76e4adf1f" providerId="LiveId" clId="{E782E158-FD69-416E-B851-5344BDDD9DAF}" dt="2025-01-08T09:57:15.259" v="1425"/>
        <pc:sldMkLst>
          <pc:docMk/>
          <pc:sldMk cId="0" sldId="263"/>
        </pc:sldMkLst>
        <pc:spChg chg="mod">
          <ac:chgData name="ziad abdelrahman" userId="b4e912c76e4adf1f" providerId="LiveId" clId="{E782E158-FD69-416E-B851-5344BDDD9DAF}" dt="2025-01-07T22:26:12.410" v="603" actId="20577"/>
          <ac:spMkLst>
            <pc:docMk/>
            <pc:sldMk cId="0" sldId="263"/>
            <ac:spMk id="2" creationId="{00000000-0000-0000-0000-000000000000}"/>
          </ac:spMkLst>
        </pc:spChg>
        <pc:spChg chg="add">
          <ac:chgData name="ziad abdelrahman" userId="b4e912c76e4adf1f" providerId="LiveId" clId="{E782E158-FD69-416E-B851-5344BDDD9DAF}" dt="2025-01-08T08:33:33.830" v="1168"/>
          <ac:spMkLst>
            <pc:docMk/>
            <pc:sldMk cId="0" sldId="263"/>
            <ac:spMk id="4" creationId="{927C16AB-CDEE-6701-6CFD-5FC39A655A86}"/>
          </ac:spMkLst>
        </pc:spChg>
        <pc:picChg chg="add del mod">
          <ac:chgData name="ziad abdelrahman" userId="b4e912c76e4adf1f" providerId="LiveId" clId="{E782E158-FD69-416E-B851-5344BDDD9DAF}" dt="2025-01-08T08:33:44.968" v="1170" actId="478"/>
          <ac:picMkLst>
            <pc:docMk/>
            <pc:sldMk cId="0" sldId="263"/>
            <ac:picMk id="3" creationId="{5713A85D-B197-1CF9-2CDD-B2080ABAB5AE}"/>
          </ac:picMkLst>
        </pc:picChg>
        <pc:picChg chg="add mod">
          <ac:chgData name="ziad abdelrahman" userId="b4e912c76e4adf1f" providerId="LiveId" clId="{E782E158-FD69-416E-B851-5344BDDD9DAF}" dt="2025-01-08T09:57:15.259" v="1425"/>
          <ac:picMkLst>
            <pc:docMk/>
            <pc:sldMk cId="0" sldId="263"/>
            <ac:picMk id="3" creationId="{6138EBAC-3350-1BA6-16B0-97DDDF08080F}"/>
          </ac:picMkLst>
        </pc:picChg>
        <pc:picChg chg="del">
          <ac:chgData name="ziad abdelrahman" userId="b4e912c76e4adf1f" providerId="LiveId" clId="{E782E158-FD69-416E-B851-5344BDDD9DAF}" dt="2025-01-07T20:56:25.392" v="66" actId="478"/>
          <ac:picMkLst>
            <pc:docMk/>
            <pc:sldMk cId="0" sldId="263"/>
            <ac:picMk id="4" creationId="{7F6D5917-03E1-24E8-F06D-A8911C0D324F}"/>
          </ac:picMkLst>
        </pc:picChg>
        <pc:picChg chg="add del mod">
          <ac:chgData name="ziad abdelrahman" userId="b4e912c76e4adf1f" providerId="LiveId" clId="{E782E158-FD69-416E-B851-5344BDDD9DAF}" dt="2025-01-08T09:55:49.644" v="1419" actId="478"/>
          <ac:picMkLst>
            <pc:docMk/>
            <pc:sldMk cId="0" sldId="263"/>
            <ac:picMk id="5" creationId="{2D4B7C99-0025-DEF0-A56D-5054E2F28BDC}"/>
          </ac:picMkLst>
        </pc:picChg>
      </pc:sldChg>
      <pc:sldChg chg="addSp delSp modSp mod">
        <pc:chgData name="ziad abdelrahman" userId="b4e912c76e4adf1f" providerId="LiveId" clId="{E782E158-FD69-416E-B851-5344BDDD9DAF}" dt="2025-01-08T09:57:12.146" v="1424"/>
        <pc:sldMkLst>
          <pc:docMk/>
          <pc:sldMk cId="0" sldId="264"/>
        </pc:sldMkLst>
        <pc:spChg chg="mod">
          <ac:chgData name="ziad abdelrahman" userId="b4e912c76e4adf1f" providerId="LiveId" clId="{E782E158-FD69-416E-B851-5344BDDD9DAF}" dt="2025-01-08T08:03:35.244" v="798" actId="1076"/>
          <ac:spMkLst>
            <pc:docMk/>
            <pc:sldMk cId="0" sldId="264"/>
            <ac:spMk id="2" creationId="{00000000-0000-0000-0000-000000000000}"/>
          </ac:spMkLst>
        </pc:spChg>
        <pc:spChg chg="del">
          <ac:chgData name="ziad abdelrahman" userId="b4e912c76e4adf1f" providerId="LiveId" clId="{E782E158-FD69-416E-B851-5344BDDD9DAF}" dt="2025-01-08T07:59:02.002" v="613" actId="478"/>
          <ac:spMkLst>
            <pc:docMk/>
            <pc:sldMk cId="0" sldId="264"/>
            <ac:spMk id="3" creationId="{A6E4B1CA-4AE3-A321-9AA3-C334CDDBA942}"/>
          </ac:spMkLst>
        </pc:spChg>
        <pc:spChg chg="del">
          <ac:chgData name="ziad abdelrahman" userId="b4e912c76e4adf1f" providerId="LiveId" clId="{E782E158-FD69-416E-B851-5344BDDD9DAF}" dt="2025-01-08T07:59:11.578" v="616" actId="478"/>
          <ac:spMkLst>
            <pc:docMk/>
            <pc:sldMk cId="0" sldId="264"/>
            <ac:spMk id="4" creationId="{929BE3B4-E69C-44FD-75A7-950150CE140E}"/>
          </ac:spMkLst>
        </pc:spChg>
        <pc:spChg chg="del">
          <ac:chgData name="ziad abdelrahman" userId="b4e912c76e4adf1f" providerId="LiveId" clId="{E782E158-FD69-416E-B851-5344BDDD9DAF}" dt="2025-01-08T07:59:13.885" v="617" actId="478"/>
          <ac:spMkLst>
            <pc:docMk/>
            <pc:sldMk cId="0" sldId="264"/>
            <ac:spMk id="5" creationId="{D88AA6C5-5AD1-E05E-E812-0D574293C8CE}"/>
          </ac:spMkLst>
        </pc:spChg>
        <pc:spChg chg="del">
          <ac:chgData name="ziad abdelrahman" userId="b4e912c76e4adf1f" providerId="LiveId" clId="{E782E158-FD69-416E-B851-5344BDDD9DAF}" dt="2025-01-08T07:59:05.712" v="614" actId="478"/>
          <ac:spMkLst>
            <pc:docMk/>
            <pc:sldMk cId="0" sldId="264"/>
            <ac:spMk id="7" creationId="{EB91AA89-A431-68C5-0135-9A98E677FE3D}"/>
          </ac:spMkLst>
        </pc:spChg>
        <pc:spChg chg="del mod">
          <ac:chgData name="ziad abdelrahman" userId="b4e912c76e4adf1f" providerId="LiveId" clId="{E782E158-FD69-416E-B851-5344BDDD9DAF}" dt="2025-01-08T07:58:59.925" v="612" actId="478"/>
          <ac:spMkLst>
            <pc:docMk/>
            <pc:sldMk cId="0" sldId="264"/>
            <ac:spMk id="13" creationId="{9B21F420-8434-4004-8E5F-9766E6B9E119}"/>
          </ac:spMkLst>
        </pc:spChg>
        <pc:spChg chg="del">
          <ac:chgData name="ziad abdelrahman" userId="b4e912c76e4adf1f" providerId="LiveId" clId="{E782E158-FD69-416E-B851-5344BDDD9DAF}" dt="2025-01-08T07:58:56.504" v="610" actId="478"/>
          <ac:spMkLst>
            <pc:docMk/>
            <pc:sldMk cId="0" sldId="264"/>
            <ac:spMk id="14" creationId="{5BDDF1EA-DD02-CEC0-5E0B-7B8BE57ED0B3}"/>
          </ac:spMkLst>
        </pc:spChg>
        <pc:spChg chg="del">
          <ac:chgData name="ziad abdelrahman" userId="b4e912c76e4adf1f" providerId="LiveId" clId="{E782E158-FD69-416E-B851-5344BDDD9DAF}" dt="2025-01-08T07:59:08.643" v="615" actId="478"/>
          <ac:spMkLst>
            <pc:docMk/>
            <pc:sldMk cId="0" sldId="264"/>
            <ac:spMk id="18" creationId="{F128D265-5A96-7542-1950-BB87ED110F4B}"/>
          </ac:spMkLst>
        </pc:spChg>
        <pc:graphicFrameChg chg="add del">
          <ac:chgData name="ziad abdelrahman" userId="b4e912c76e4adf1f" providerId="LiveId" clId="{E782E158-FD69-416E-B851-5344BDDD9DAF}" dt="2025-01-08T07:58:33.471" v="609" actId="3680"/>
          <ac:graphicFrameMkLst>
            <pc:docMk/>
            <pc:sldMk cId="0" sldId="264"/>
            <ac:graphicFrameMk id="6" creationId="{0AE475A2-7706-83DD-4871-9BE90FDA7F3C}"/>
          </ac:graphicFrameMkLst>
        </pc:graphicFrameChg>
        <pc:graphicFrameChg chg="add mod modGraphic">
          <ac:chgData name="ziad abdelrahman" userId="b4e912c76e4adf1f" providerId="LiveId" clId="{E782E158-FD69-416E-B851-5344BDDD9DAF}" dt="2025-01-08T08:31:31.553" v="1167" actId="14100"/>
          <ac:graphicFrameMkLst>
            <pc:docMk/>
            <pc:sldMk cId="0" sldId="264"/>
            <ac:graphicFrameMk id="10" creationId="{671BD60E-7F66-3AB9-224B-DF7B4EE72AF7}"/>
          </ac:graphicFrameMkLst>
        </pc:graphicFrameChg>
        <pc:picChg chg="add mod">
          <ac:chgData name="ziad abdelrahman" userId="b4e912c76e4adf1f" providerId="LiveId" clId="{E782E158-FD69-416E-B851-5344BDDD9DAF}" dt="2025-01-08T09:57:12.146" v="1424"/>
          <ac:picMkLst>
            <pc:docMk/>
            <pc:sldMk cId="0" sldId="264"/>
            <ac:picMk id="3" creationId="{2641E4E5-EDB9-06BD-C22D-96D3C4BA3B3C}"/>
          </ac:picMkLst>
        </pc:picChg>
        <pc:picChg chg="add del mod">
          <ac:chgData name="ziad abdelrahman" userId="b4e912c76e4adf1f" providerId="LiveId" clId="{E782E158-FD69-416E-B851-5344BDDD9DAF}" dt="2025-01-08T08:34:25.506" v="1179" actId="478"/>
          <ac:picMkLst>
            <pc:docMk/>
            <pc:sldMk cId="0" sldId="264"/>
            <ac:picMk id="9" creationId="{84475867-5BEE-19F6-10DA-96B7F5B26E63}"/>
          </ac:picMkLst>
        </pc:picChg>
      </pc:sldChg>
      <pc:sldChg chg="addSp delSp modSp mod">
        <pc:chgData name="ziad abdelrahman" userId="b4e912c76e4adf1f" providerId="LiveId" clId="{E782E158-FD69-416E-B851-5344BDDD9DAF}" dt="2025-01-08T09:48:11.365" v="1391" actId="20577"/>
        <pc:sldMkLst>
          <pc:docMk/>
          <pc:sldMk cId="0" sldId="265"/>
        </pc:sldMkLst>
        <pc:spChg chg="mod">
          <ac:chgData name="ziad abdelrahman" userId="b4e912c76e4adf1f" providerId="LiveId" clId="{E782E158-FD69-416E-B851-5344BDDD9DAF}" dt="2025-01-08T09:48:11.365" v="1391" actId="20577"/>
          <ac:spMkLst>
            <pc:docMk/>
            <pc:sldMk cId="0" sldId="265"/>
            <ac:spMk id="2" creationId="{00000000-0000-0000-0000-000000000000}"/>
          </ac:spMkLst>
        </pc:spChg>
        <pc:picChg chg="add mod">
          <ac:chgData name="ziad abdelrahman" userId="b4e912c76e4adf1f" providerId="LiveId" clId="{E782E158-FD69-416E-B851-5344BDDD9DAF}" dt="2025-01-07T20:57:55.735" v="79" actId="14100"/>
          <ac:picMkLst>
            <pc:docMk/>
            <pc:sldMk cId="0" sldId="265"/>
            <ac:picMk id="3" creationId="{15202D34-C3EA-98A1-429D-04CD401B0D13}"/>
          </ac:picMkLst>
        </pc:picChg>
        <pc:picChg chg="del">
          <ac:chgData name="ziad abdelrahman" userId="b4e912c76e4adf1f" providerId="LiveId" clId="{E782E158-FD69-416E-B851-5344BDDD9DAF}" dt="2025-01-08T08:07:38.471" v="844" actId="478"/>
          <ac:picMkLst>
            <pc:docMk/>
            <pc:sldMk cId="0" sldId="265"/>
            <ac:picMk id="4" creationId="{F8B2614F-3524-3264-4DC3-44CFAA47BAAB}"/>
          </ac:picMkLst>
        </pc:picChg>
        <pc:picChg chg="del">
          <ac:chgData name="ziad abdelrahman" userId="b4e912c76e4adf1f" providerId="LiveId" clId="{E782E158-FD69-416E-B851-5344BDDD9DAF}" dt="2025-01-08T08:07:39.859" v="845" actId="478"/>
          <ac:picMkLst>
            <pc:docMk/>
            <pc:sldMk cId="0" sldId="265"/>
            <ac:picMk id="6" creationId="{E101747F-BF76-078D-7524-2F0D54C71692}"/>
          </ac:picMkLst>
        </pc:picChg>
        <pc:picChg chg="add mod">
          <ac:chgData name="ziad abdelrahman" userId="b4e912c76e4adf1f" providerId="LiveId" clId="{E782E158-FD69-416E-B851-5344BDDD9DAF}" dt="2025-01-08T08:08:04.648" v="856" actId="1076"/>
          <ac:picMkLst>
            <pc:docMk/>
            <pc:sldMk cId="0" sldId="265"/>
            <ac:picMk id="7" creationId="{FB849854-95A6-8A1B-27CF-543F0B77CB4E}"/>
          </ac:picMkLst>
        </pc:picChg>
        <pc:picChg chg="del">
          <ac:chgData name="ziad abdelrahman" userId="b4e912c76e4adf1f" providerId="LiveId" clId="{E782E158-FD69-416E-B851-5344BDDD9DAF}" dt="2025-01-08T08:07:43.099" v="846" actId="478"/>
          <ac:picMkLst>
            <pc:docMk/>
            <pc:sldMk cId="0" sldId="265"/>
            <ac:picMk id="9" creationId="{D7CD2BE5-F2A1-74F1-F249-02FF4B13761F}"/>
          </ac:picMkLst>
        </pc:picChg>
        <pc:picChg chg="del">
          <ac:chgData name="ziad abdelrahman" userId="b4e912c76e4adf1f" providerId="LiveId" clId="{E782E158-FD69-416E-B851-5344BDDD9DAF}" dt="2025-01-08T08:07:47.506" v="849" actId="478"/>
          <ac:picMkLst>
            <pc:docMk/>
            <pc:sldMk cId="0" sldId="265"/>
            <ac:picMk id="11" creationId="{F6E8B614-80B7-BA1C-15A6-E301AC4671A1}"/>
          </ac:picMkLst>
        </pc:picChg>
        <pc:picChg chg="del">
          <ac:chgData name="ziad abdelrahman" userId="b4e912c76e4adf1f" providerId="LiveId" clId="{E782E158-FD69-416E-B851-5344BDDD9DAF}" dt="2025-01-08T08:07:46.341" v="848" actId="478"/>
          <ac:picMkLst>
            <pc:docMk/>
            <pc:sldMk cId="0" sldId="265"/>
            <ac:picMk id="13" creationId="{93B43DC0-EB35-43DF-061C-C40015F06CE2}"/>
          </ac:picMkLst>
        </pc:picChg>
        <pc:picChg chg="del">
          <ac:chgData name="ziad abdelrahman" userId="b4e912c76e4adf1f" providerId="LiveId" clId="{E782E158-FD69-416E-B851-5344BDDD9DAF}" dt="2025-01-08T08:07:44.910" v="847" actId="478"/>
          <ac:picMkLst>
            <pc:docMk/>
            <pc:sldMk cId="0" sldId="265"/>
            <ac:picMk id="15" creationId="{51EB78C4-E4E7-AA9D-24FC-92046A22F241}"/>
          </ac:picMkLst>
        </pc:picChg>
      </pc:sldChg>
      <pc:sldChg chg="addSp modSp">
        <pc:chgData name="ziad abdelrahman" userId="b4e912c76e4adf1f" providerId="LiveId" clId="{E782E158-FD69-416E-B851-5344BDDD9DAF}" dt="2025-01-07T20:58:29.710" v="84"/>
        <pc:sldMkLst>
          <pc:docMk/>
          <pc:sldMk cId="0" sldId="266"/>
        </pc:sldMkLst>
        <pc:picChg chg="add mod">
          <ac:chgData name="ziad abdelrahman" userId="b4e912c76e4adf1f" providerId="LiveId" clId="{E782E158-FD69-416E-B851-5344BDDD9DAF}" dt="2025-01-07T20:58:29.710" v="84"/>
          <ac:picMkLst>
            <pc:docMk/>
            <pc:sldMk cId="0" sldId="266"/>
            <ac:picMk id="2" creationId="{CA6D6EA1-F61F-695F-9A65-795B5BDBD3A2}"/>
          </ac:picMkLst>
        </pc:picChg>
      </pc:sldChg>
      <pc:sldChg chg="addSp modSp mod">
        <pc:chgData name="ziad abdelrahman" userId="b4e912c76e4adf1f" providerId="LiveId" clId="{E782E158-FD69-416E-B851-5344BDDD9DAF}" dt="2025-01-08T09:53:40.636" v="1397" actId="20577"/>
        <pc:sldMkLst>
          <pc:docMk/>
          <pc:sldMk cId="0" sldId="268"/>
        </pc:sldMkLst>
        <pc:spChg chg="mod">
          <ac:chgData name="ziad abdelrahman" userId="b4e912c76e4adf1f" providerId="LiveId" clId="{E782E158-FD69-416E-B851-5344BDDD9DAF}" dt="2025-01-08T09:53:40.636" v="1397" actId="20577"/>
          <ac:spMkLst>
            <pc:docMk/>
            <pc:sldMk cId="0" sldId="268"/>
            <ac:spMk id="2" creationId="{00000000-0000-0000-0000-000000000000}"/>
          </ac:spMkLst>
        </pc:spChg>
        <pc:picChg chg="add mod">
          <ac:chgData name="ziad abdelrahman" userId="b4e912c76e4adf1f" providerId="LiveId" clId="{E782E158-FD69-416E-B851-5344BDDD9DAF}" dt="2025-01-07T20:59:06.541" v="93"/>
          <ac:picMkLst>
            <pc:docMk/>
            <pc:sldMk cId="0" sldId="268"/>
            <ac:picMk id="3" creationId="{E1A56B6E-8D36-08B0-9EBE-3073CDD68277}"/>
          </ac:picMkLst>
        </pc:picChg>
      </pc:sldChg>
      <pc:sldChg chg="addSp delSp modSp mod">
        <pc:chgData name="ziad abdelrahman" userId="b4e912c76e4adf1f" providerId="LiveId" clId="{E782E158-FD69-416E-B851-5344BDDD9DAF}" dt="2025-01-08T09:57:07.244" v="1423"/>
        <pc:sldMkLst>
          <pc:docMk/>
          <pc:sldMk cId="2131168433" sldId="272"/>
        </pc:sldMkLst>
        <pc:picChg chg="add del mod">
          <ac:chgData name="ziad abdelrahman" userId="b4e912c76e4adf1f" providerId="LiveId" clId="{E782E158-FD69-416E-B851-5344BDDD9DAF}" dt="2025-01-08T08:34:32.913" v="1180" actId="478"/>
          <ac:picMkLst>
            <pc:docMk/>
            <pc:sldMk cId="2131168433" sldId="272"/>
            <ac:picMk id="3" creationId="{B4A0F29A-98F3-BCE0-F5B6-607C271828BD}"/>
          </ac:picMkLst>
        </pc:picChg>
        <pc:picChg chg="add mod">
          <ac:chgData name="ziad abdelrahman" userId="b4e912c76e4adf1f" providerId="LiveId" clId="{E782E158-FD69-416E-B851-5344BDDD9DAF}" dt="2025-01-08T09:57:07.244" v="1423"/>
          <ac:picMkLst>
            <pc:docMk/>
            <pc:sldMk cId="2131168433" sldId="272"/>
            <ac:picMk id="3" creationId="{C87C6F51-481D-B7A5-5002-DDD2B6D21495}"/>
          </ac:picMkLst>
        </pc:picChg>
      </pc:sldChg>
      <pc:sldChg chg="addSp modSp mod">
        <pc:chgData name="ziad abdelrahman" userId="b4e912c76e4adf1f" providerId="LiveId" clId="{E782E158-FD69-416E-B851-5344BDDD9DAF}" dt="2025-01-08T08:05:18.176" v="843" actId="20577"/>
        <pc:sldMkLst>
          <pc:docMk/>
          <pc:sldMk cId="490704328" sldId="273"/>
        </pc:sldMkLst>
        <pc:spChg chg="mod">
          <ac:chgData name="ziad abdelrahman" userId="b4e912c76e4adf1f" providerId="LiveId" clId="{E782E158-FD69-416E-B851-5344BDDD9DAF}" dt="2025-01-08T08:05:18.176" v="843" actId="20577"/>
          <ac:spMkLst>
            <pc:docMk/>
            <pc:sldMk cId="490704328" sldId="273"/>
            <ac:spMk id="6" creationId="{55E34C6C-3020-60C5-155F-44C69FE1AFCB}"/>
          </ac:spMkLst>
        </pc:spChg>
        <pc:picChg chg="add mod">
          <ac:chgData name="ziad abdelrahman" userId="b4e912c76e4adf1f" providerId="LiveId" clId="{E782E158-FD69-416E-B851-5344BDDD9DAF}" dt="2025-01-07T20:57:22.614" v="75" actId="14100"/>
          <ac:picMkLst>
            <pc:docMk/>
            <pc:sldMk cId="490704328" sldId="273"/>
            <ac:picMk id="3" creationId="{50A2DAC2-4683-9CAF-D9B2-7E87C905DDAC}"/>
          </ac:picMkLst>
        </pc:picChg>
      </pc:sldChg>
      <pc:sldChg chg="addSp modSp">
        <pc:chgData name="ziad abdelrahman" userId="b4e912c76e4adf1f" providerId="LiveId" clId="{E782E158-FD69-416E-B851-5344BDDD9DAF}" dt="2025-01-07T20:57:27.682" v="76"/>
        <pc:sldMkLst>
          <pc:docMk/>
          <pc:sldMk cId="249881977" sldId="274"/>
        </pc:sldMkLst>
        <pc:picChg chg="add mod">
          <ac:chgData name="ziad abdelrahman" userId="b4e912c76e4adf1f" providerId="LiveId" clId="{E782E158-FD69-416E-B851-5344BDDD9DAF}" dt="2025-01-07T20:57:27.682" v="76"/>
          <ac:picMkLst>
            <pc:docMk/>
            <pc:sldMk cId="249881977" sldId="274"/>
            <ac:picMk id="3" creationId="{CC3C3BD2-60E0-BC66-AEE7-309C1037E4EA}"/>
          </ac:picMkLst>
        </pc:picChg>
      </pc:sldChg>
      <pc:sldChg chg="addSp modSp mod">
        <pc:chgData name="ziad abdelrahman" userId="b4e912c76e4adf1f" providerId="LiveId" clId="{E782E158-FD69-416E-B851-5344BDDD9DAF}" dt="2025-01-07T20:58:15.917" v="83" actId="14100"/>
        <pc:sldMkLst>
          <pc:docMk/>
          <pc:sldMk cId="15290053" sldId="275"/>
        </pc:sldMkLst>
        <pc:picChg chg="add mod">
          <ac:chgData name="ziad abdelrahman" userId="b4e912c76e4adf1f" providerId="LiveId" clId="{E782E158-FD69-416E-B851-5344BDDD9DAF}" dt="2025-01-07T20:58:15.917" v="83" actId="14100"/>
          <ac:picMkLst>
            <pc:docMk/>
            <pc:sldMk cId="15290053" sldId="275"/>
            <ac:picMk id="3" creationId="{2CA2D8DC-5802-D840-C398-A80287227847}"/>
          </ac:picMkLst>
        </pc:picChg>
      </pc:sldChg>
      <pc:sldChg chg="addSp modSp mod">
        <pc:chgData name="ziad abdelrahman" userId="b4e912c76e4adf1f" providerId="LiveId" clId="{E782E158-FD69-416E-B851-5344BDDD9DAF}" dt="2025-01-08T08:09:49.076" v="857" actId="20577"/>
        <pc:sldMkLst>
          <pc:docMk/>
          <pc:sldMk cId="1410970410" sldId="276"/>
        </pc:sldMkLst>
        <pc:spChg chg="mod">
          <ac:chgData name="ziad abdelrahman" userId="b4e912c76e4adf1f" providerId="LiveId" clId="{E782E158-FD69-416E-B851-5344BDDD9DAF}" dt="2025-01-08T08:09:49.076" v="857" actId="20577"/>
          <ac:spMkLst>
            <pc:docMk/>
            <pc:sldMk cId="1410970410" sldId="276"/>
            <ac:spMk id="7" creationId="{5DA68AD6-0911-8B7D-0893-41351A6A51BD}"/>
          </ac:spMkLst>
        </pc:spChg>
        <pc:picChg chg="add mod">
          <ac:chgData name="ziad abdelrahman" userId="b4e912c76e4adf1f" providerId="LiveId" clId="{E782E158-FD69-416E-B851-5344BDDD9DAF}" dt="2025-01-07T20:58:33.882" v="85"/>
          <ac:picMkLst>
            <pc:docMk/>
            <pc:sldMk cId="1410970410" sldId="276"/>
            <ac:picMk id="2" creationId="{BDEA2785-5B1C-B4C1-1295-785229E17536}"/>
          </ac:picMkLst>
        </pc:picChg>
      </pc:sldChg>
      <pc:sldChg chg="addSp delSp modSp mod">
        <pc:chgData name="ziad abdelrahman" userId="b4e912c76e4adf1f" providerId="LiveId" clId="{E782E158-FD69-416E-B851-5344BDDD9DAF}" dt="2025-01-08T09:47:40.668" v="1386" actId="20577"/>
        <pc:sldMkLst>
          <pc:docMk/>
          <pc:sldMk cId="584699739" sldId="277"/>
        </pc:sldMkLst>
        <pc:spChg chg="mod">
          <ac:chgData name="ziad abdelrahman" userId="b4e912c76e4adf1f" providerId="LiveId" clId="{E782E158-FD69-416E-B851-5344BDDD9DAF}" dt="2025-01-08T09:47:40.668" v="1386" actId="20577"/>
          <ac:spMkLst>
            <pc:docMk/>
            <pc:sldMk cId="584699739" sldId="277"/>
            <ac:spMk id="2" creationId="{32B98394-B361-3363-F24D-4554CD18BF81}"/>
          </ac:spMkLst>
        </pc:spChg>
        <pc:picChg chg="add mod">
          <ac:chgData name="ziad abdelrahman" userId="b4e912c76e4adf1f" providerId="LiveId" clId="{E782E158-FD69-416E-B851-5344BDDD9DAF}" dt="2025-01-07T20:58:06.363" v="81" actId="14100"/>
          <ac:picMkLst>
            <pc:docMk/>
            <pc:sldMk cId="584699739" sldId="277"/>
            <ac:picMk id="3" creationId="{41DF21E6-9465-8DA3-DDAB-22976E7A83EE}"/>
          </ac:picMkLst>
        </pc:picChg>
        <pc:picChg chg="del">
          <ac:chgData name="ziad abdelrahman" userId="b4e912c76e4adf1f" providerId="LiveId" clId="{E782E158-FD69-416E-B851-5344BDDD9DAF}" dt="2025-01-08T08:41:32.159" v="1194" actId="478"/>
          <ac:picMkLst>
            <pc:docMk/>
            <pc:sldMk cId="584699739" sldId="277"/>
            <ac:picMk id="4" creationId="{967DF066-968A-5EB3-C497-70C42F6F2B24}"/>
          </ac:picMkLst>
        </pc:picChg>
        <pc:picChg chg="mod">
          <ac:chgData name="ziad abdelrahman" userId="b4e912c76e4adf1f" providerId="LiveId" clId="{E782E158-FD69-416E-B851-5344BDDD9DAF}" dt="2025-01-08T09:43:01.897" v="1329" actId="1076"/>
          <ac:picMkLst>
            <pc:docMk/>
            <pc:sldMk cId="584699739" sldId="277"/>
            <ac:picMk id="6" creationId="{77B16F17-D191-6065-33BA-63F5826B3B9B}"/>
          </ac:picMkLst>
        </pc:picChg>
        <pc:picChg chg="add mod">
          <ac:chgData name="ziad abdelrahman" userId="b4e912c76e4adf1f" providerId="LiveId" clId="{E782E158-FD69-416E-B851-5344BDDD9DAF}" dt="2025-01-08T08:39:02.885" v="1193" actId="14100"/>
          <ac:picMkLst>
            <pc:docMk/>
            <pc:sldMk cId="584699739" sldId="277"/>
            <ac:picMk id="8" creationId="{BB3AE4B1-2189-0F1C-C0BD-15972CA114D1}"/>
          </ac:picMkLst>
        </pc:picChg>
        <pc:picChg chg="del">
          <ac:chgData name="ziad abdelrahman" userId="b4e912c76e4adf1f" providerId="LiveId" clId="{E782E158-FD69-416E-B851-5344BDDD9DAF}" dt="2025-01-08T08:47:26.198" v="1212" actId="478"/>
          <ac:picMkLst>
            <pc:docMk/>
            <pc:sldMk cId="584699739" sldId="277"/>
            <ac:picMk id="11" creationId="{B2D4BDAA-D4E1-25DE-AADB-1CF201576014}"/>
          </ac:picMkLst>
        </pc:picChg>
        <pc:picChg chg="add mod">
          <ac:chgData name="ziad abdelrahman" userId="b4e912c76e4adf1f" providerId="LiveId" clId="{E782E158-FD69-416E-B851-5344BDDD9DAF}" dt="2025-01-08T09:43:01.897" v="1329" actId="1076"/>
          <ac:picMkLst>
            <pc:docMk/>
            <pc:sldMk cId="584699739" sldId="277"/>
            <ac:picMk id="12" creationId="{4D33FEC8-343E-983E-DCE0-B066C7FA57ED}"/>
          </ac:picMkLst>
        </pc:picChg>
        <pc:picChg chg="del">
          <ac:chgData name="ziad abdelrahman" userId="b4e912c76e4adf1f" providerId="LiveId" clId="{E782E158-FD69-416E-B851-5344BDDD9DAF}" dt="2025-01-08T08:38:48.628" v="1188" actId="478"/>
          <ac:picMkLst>
            <pc:docMk/>
            <pc:sldMk cId="584699739" sldId="277"/>
            <ac:picMk id="13" creationId="{B3BB0AA5-546D-5F61-DDF7-8146E89FA243}"/>
          </ac:picMkLst>
        </pc:picChg>
        <pc:picChg chg="add mod">
          <ac:chgData name="ziad abdelrahman" userId="b4e912c76e4adf1f" providerId="LiveId" clId="{E782E158-FD69-416E-B851-5344BDDD9DAF}" dt="2025-01-08T08:51:46.430" v="1229" actId="1036"/>
          <ac:picMkLst>
            <pc:docMk/>
            <pc:sldMk cId="584699739" sldId="277"/>
            <ac:picMk id="15" creationId="{8BDFA866-D9DE-6F52-9736-2C9F19D01603}"/>
          </ac:picMkLst>
        </pc:picChg>
      </pc:sldChg>
      <pc:sldChg chg="addSp modSp">
        <pc:chgData name="ziad abdelrahman" userId="b4e912c76e4adf1f" providerId="LiveId" clId="{E782E158-FD69-416E-B851-5344BDDD9DAF}" dt="2025-01-07T20:58:37.009" v="86"/>
        <pc:sldMkLst>
          <pc:docMk/>
          <pc:sldMk cId="1376524403" sldId="278"/>
        </pc:sldMkLst>
        <pc:picChg chg="add mod">
          <ac:chgData name="ziad abdelrahman" userId="b4e912c76e4adf1f" providerId="LiveId" clId="{E782E158-FD69-416E-B851-5344BDDD9DAF}" dt="2025-01-07T20:58:37.009" v="86"/>
          <ac:picMkLst>
            <pc:docMk/>
            <pc:sldMk cId="1376524403" sldId="278"/>
            <ac:picMk id="3" creationId="{0A15B69B-2A51-FE16-3D8E-EB196103D0D6}"/>
          </ac:picMkLst>
        </pc:picChg>
      </pc:sldChg>
      <pc:sldChg chg="addSp modSp">
        <pc:chgData name="ziad abdelrahman" userId="b4e912c76e4adf1f" providerId="LiveId" clId="{E782E158-FD69-416E-B851-5344BDDD9DAF}" dt="2025-01-07T20:58:40.014" v="87"/>
        <pc:sldMkLst>
          <pc:docMk/>
          <pc:sldMk cId="1083276518" sldId="279"/>
        </pc:sldMkLst>
        <pc:picChg chg="add mod">
          <ac:chgData name="ziad abdelrahman" userId="b4e912c76e4adf1f" providerId="LiveId" clId="{E782E158-FD69-416E-B851-5344BDDD9DAF}" dt="2025-01-07T20:58:40.014" v="87"/>
          <ac:picMkLst>
            <pc:docMk/>
            <pc:sldMk cId="1083276518" sldId="279"/>
            <ac:picMk id="2" creationId="{4EBAA88A-8575-B07C-1626-4466A92C4E86}"/>
          </ac:picMkLst>
        </pc:picChg>
      </pc:sldChg>
      <pc:sldChg chg="addSp modSp mod">
        <pc:chgData name="ziad abdelrahman" userId="b4e912c76e4adf1f" providerId="LiveId" clId="{E782E158-FD69-416E-B851-5344BDDD9DAF}" dt="2025-01-08T08:10:32.750" v="871" actId="1076"/>
        <pc:sldMkLst>
          <pc:docMk/>
          <pc:sldMk cId="249810636" sldId="280"/>
        </pc:sldMkLst>
        <pc:spChg chg="mod">
          <ac:chgData name="ziad abdelrahman" userId="b4e912c76e4adf1f" providerId="LiveId" clId="{E782E158-FD69-416E-B851-5344BDDD9DAF}" dt="2025-01-08T08:10:32.750" v="871" actId="1076"/>
          <ac:spMkLst>
            <pc:docMk/>
            <pc:sldMk cId="249810636" sldId="280"/>
            <ac:spMk id="7" creationId="{A7D47705-9816-16BE-830E-4D1E73501CBE}"/>
          </ac:spMkLst>
        </pc:spChg>
        <pc:picChg chg="add mod">
          <ac:chgData name="ziad abdelrahman" userId="b4e912c76e4adf1f" providerId="LiveId" clId="{E782E158-FD69-416E-B851-5344BDDD9DAF}" dt="2025-01-07T20:58:43.087" v="88"/>
          <ac:picMkLst>
            <pc:docMk/>
            <pc:sldMk cId="249810636" sldId="280"/>
            <ac:picMk id="2" creationId="{A1814F41-648B-B258-9C95-5087EEA5188A}"/>
          </ac:picMkLst>
        </pc:picChg>
      </pc:sldChg>
      <pc:sldChg chg="addSp modSp mod">
        <pc:chgData name="ziad abdelrahman" userId="b4e912c76e4adf1f" providerId="LiveId" clId="{E782E158-FD69-416E-B851-5344BDDD9DAF}" dt="2025-01-08T08:13:01.256" v="958" actId="20577"/>
        <pc:sldMkLst>
          <pc:docMk/>
          <pc:sldMk cId="1115773466" sldId="281"/>
        </pc:sldMkLst>
        <pc:spChg chg="mod">
          <ac:chgData name="ziad abdelrahman" userId="b4e912c76e4adf1f" providerId="LiveId" clId="{E782E158-FD69-416E-B851-5344BDDD9DAF}" dt="2025-01-08T08:13:01.256" v="958" actId="20577"/>
          <ac:spMkLst>
            <pc:docMk/>
            <pc:sldMk cId="1115773466" sldId="281"/>
            <ac:spMk id="7" creationId="{9C040431-B5A3-2ED6-F9B8-03881A728102}"/>
          </ac:spMkLst>
        </pc:spChg>
        <pc:picChg chg="add mod">
          <ac:chgData name="ziad abdelrahman" userId="b4e912c76e4adf1f" providerId="LiveId" clId="{E782E158-FD69-416E-B851-5344BDDD9DAF}" dt="2025-01-07T20:58:46.976" v="89"/>
          <ac:picMkLst>
            <pc:docMk/>
            <pc:sldMk cId="1115773466" sldId="281"/>
            <ac:picMk id="3" creationId="{53B2585E-D981-C26F-4DE4-78CCC26BA4D9}"/>
          </ac:picMkLst>
        </pc:picChg>
      </pc:sldChg>
      <pc:sldChg chg="addSp delSp modSp mod">
        <pc:chgData name="ziad abdelrahman" userId="b4e912c76e4adf1f" providerId="LiveId" clId="{E782E158-FD69-416E-B851-5344BDDD9DAF}" dt="2025-01-07T21:53:16.146" v="520" actId="1036"/>
        <pc:sldMkLst>
          <pc:docMk/>
          <pc:sldMk cId="3235876691" sldId="282"/>
        </pc:sldMkLst>
        <pc:spChg chg="mod">
          <ac:chgData name="ziad abdelrahman" userId="b4e912c76e4adf1f" providerId="LiveId" clId="{E782E158-FD69-416E-B851-5344BDDD9DAF}" dt="2025-01-07T20:53:30.222" v="59" actId="1076"/>
          <ac:spMkLst>
            <pc:docMk/>
            <pc:sldMk cId="3235876691" sldId="282"/>
            <ac:spMk id="2" creationId="{20ED6588-583D-CAFD-0E75-1CF6458C286C}"/>
          </ac:spMkLst>
        </pc:spChg>
        <pc:spChg chg="del">
          <ac:chgData name="ziad abdelrahman" userId="b4e912c76e4adf1f" providerId="LiveId" clId="{E782E158-FD69-416E-B851-5344BDDD9DAF}" dt="2025-01-07T20:53:08.389" v="53" actId="478"/>
          <ac:spMkLst>
            <pc:docMk/>
            <pc:sldMk cId="3235876691" sldId="282"/>
            <ac:spMk id="7" creationId="{A7FF85EB-49CA-9EAB-9568-F23CF6337A16}"/>
          </ac:spMkLst>
        </pc:spChg>
        <pc:spChg chg="add del mod">
          <ac:chgData name="ziad abdelrahman" userId="b4e912c76e4adf1f" providerId="LiveId" clId="{E782E158-FD69-416E-B851-5344BDDD9DAF}" dt="2025-01-07T20:53:12.376" v="54" actId="478"/>
          <ac:spMkLst>
            <pc:docMk/>
            <pc:sldMk cId="3235876691" sldId="282"/>
            <ac:spMk id="8" creationId="{8B8CC6B0-84A1-105B-D61D-F8C90914CC6C}"/>
          </ac:spMkLst>
        </pc:spChg>
        <pc:picChg chg="add mod">
          <ac:chgData name="ziad abdelrahman" userId="b4e912c76e4adf1f" providerId="LiveId" clId="{E782E158-FD69-416E-B851-5344BDDD9DAF}" dt="2025-01-07T21:53:16.146" v="520" actId="1036"/>
          <ac:picMkLst>
            <pc:docMk/>
            <pc:sldMk cId="3235876691" sldId="282"/>
            <ac:picMk id="4" creationId="{E95B6CF0-D2A7-31D3-9475-E6613DC33D01}"/>
          </ac:picMkLst>
        </pc:picChg>
        <pc:picChg chg="del">
          <ac:chgData name="ziad abdelrahman" userId="b4e912c76e4adf1f" providerId="LiveId" clId="{E782E158-FD69-416E-B851-5344BDDD9DAF}" dt="2025-01-07T20:52:38.360" v="44" actId="478"/>
          <ac:picMkLst>
            <pc:docMk/>
            <pc:sldMk cId="3235876691" sldId="282"/>
            <ac:picMk id="6" creationId="{D0F091A3-EA03-2197-233E-4DC6B65631BF}"/>
          </ac:picMkLst>
        </pc:picChg>
        <pc:picChg chg="add mod">
          <ac:chgData name="ziad abdelrahman" userId="b4e912c76e4adf1f" providerId="LiveId" clId="{E782E158-FD69-416E-B851-5344BDDD9DAF}" dt="2025-01-07T20:58:50.405" v="90"/>
          <ac:picMkLst>
            <pc:docMk/>
            <pc:sldMk cId="3235876691" sldId="282"/>
            <ac:picMk id="9" creationId="{7EE40C82-C64E-E416-F5F8-C01D878CF469}"/>
          </ac:picMkLst>
        </pc:picChg>
      </pc:sldChg>
      <pc:sldChg chg="addSp modSp mod">
        <pc:chgData name="ziad abdelrahman" userId="b4e912c76e4adf1f" providerId="LiveId" clId="{E782E158-FD69-416E-B851-5344BDDD9DAF}" dt="2025-01-08T09:54:24.863" v="1408" actId="20577"/>
        <pc:sldMkLst>
          <pc:docMk/>
          <pc:sldMk cId="4153940895" sldId="283"/>
        </pc:sldMkLst>
        <pc:spChg chg="mod">
          <ac:chgData name="ziad abdelrahman" userId="b4e912c76e4adf1f" providerId="LiveId" clId="{E782E158-FD69-416E-B851-5344BDDD9DAF}" dt="2025-01-08T09:54:24.863" v="1408" actId="20577"/>
          <ac:spMkLst>
            <pc:docMk/>
            <pc:sldMk cId="4153940895" sldId="283"/>
            <ac:spMk id="2" creationId="{A3136ADA-C503-2B6A-60F2-8D66A1F11F5B}"/>
          </ac:spMkLst>
        </pc:spChg>
        <pc:picChg chg="add mod">
          <ac:chgData name="ziad abdelrahman" userId="b4e912c76e4adf1f" providerId="LiveId" clId="{E782E158-FD69-416E-B851-5344BDDD9DAF}" dt="2025-01-07T20:59:01.816" v="92"/>
          <ac:picMkLst>
            <pc:docMk/>
            <pc:sldMk cId="4153940895" sldId="283"/>
            <ac:picMk id="3" creationId="{A39A7857-0A95-EFF3-EF28-33FBD91CB2DD}"/>
          </ac:picMkLst>
        </pc:picChg>
      </pc:sldChg>
      <pc:sldChg chg="addSp modSp">
        <pc:chgData name="ziad abdelrahman" userId="b4e912c76e4adf1f" providerId="LiveId" clId="{E782E158-FD69-416E-B851-5344BDDD9DAF}" dt="2025-01-07T20:59:10.009" v="94"/>
        <pc:sldMkLst>
          <pc:docMk/>
          <pc:sldMk cId="4268547458" sldId="284"/>
        </pc:sldMkLst>
        <pc:picChg chg="add mod">
          <ac:chgData name="ziad abdelrahman" userId="b4e912c76e4adf1f" providerId="LiveId" clId="{E782E158-FD69-416E-B851-5344BDDD9DAF}" dt="2025-01-07T20:59:10.009" v="94"/>
          <ac:picMkLst>
            <pc:docMk/>
            <pc:sldMk cId="4268547458" sldId="284"/>
            <ac:picMk id="3" creationId="{5084D25E-DCA5-60B9-D137-E52581DC6E82}"/>
          </ac:picMkLst>
        </pc:picChg>
      </pc:sldChg>
      <pc:sldChg chg="addSp modSp mod">
        <pc:chgData name="ziad abdelrahman" userId="b4e912c76e4adf1f" providerId="LiveId" clId="{E782E158-FD69-416E-B851-5344BDDD9DAF}" dt="2025-01-07T20:59:19.964" v="97" actId="14100"/>
        <pc:sldMkLst>
          <pc:docMk/>
          <pc:sldMk cId="3762950306" sldId="285"/>
        </pc:sldMkLst>
        <pc:picChg chg="add mod">
          <ac:chgData name="ziad abdelrahman" userId="b4e912c76e4adf1f" providerId="LiveId" clId="{E782E158-FD69-416E-B851-5344BDDD9DAF}" dt="2025-01-07T20:59:19.964" v="97" actId="14100"/>
          <ac:picMkLst>
            <pc:docMk/>
            <pc:sldMk cId="3762950306" sldId="285"/>
            <ac:picMk id="3" creationId="{CD38867E-CDAA-1DAB-C69B-04257237641C}"/>
          </ac:picMkLst>
        </pc:picChg>
        <pc:picChg chg="mod">
          <ac:chgData name="ziad abdelrahman" userId="b4e912c76e4adf1f" providerId="LiveId" clId="{E782E158-FD69-416E-B851-5344BDDD9DAF}" dt="2025-01-07T20:59:15.255" v="95" actId="14100"/>
          <ac:picMkLst>
            <pc:docMk/>
            <pc:sldMk cId="3762950306" sldId="285"/>
            <ac:picMk id="5" creationId="{F8968250-A391-5925-00A5-1215D4B6A1AE}"/>
          </ac:picMkLst>
        </pc:picChg>
      </pc:sldChg>
      <pc:sldChg chg="addSp modSp mod">
        <pc:chgData name="ziad abdelrahman" userId="b4e912c76e4adf1f" providerId="LiveId" clId="{E782E158-FD69-416E-B851-5344BDDD9DAF}" dt="2025-01-07T20:59:34.895" v="101" actId="1036"/>
        <pc:sldMkLst>
          <pc:docMk/>
          <pc:sldMk cId="148919535" sldId="286"/>
        </pc:sldMkLst>
        <pc:spChg chg="mod">
          <ac:chgData name="ziad abdelrahman" userId="b4e912c76e4adf1f" providerId="LiveId" clId="{E782E158-FD69-416E-B851-5344BDDD9DAF}" dt="2025-01-07T20:59:34.895" v="101" actId="1036"/>
          <ac:spMkLst>
            <pc:docMk/>
            <pc:sldMk cId="148919535" sldId="286"/>
            <ac:spMk id="2" creationId="{A046D31A-396D-2073-39AB-A78712CC9285}"/>
          </ac:spMkLst>
        </pc:spChg>
        <pc:picChg chg="add mod">
          <ac:chgData name="ziad abdelrahman" userId="b4e912c76e4adf1f" providerId="LiveId" clId="{E782E158-FD69-416E-B851-5344BDDD9DAF}" dt="2025-01-07T20:59:29.018" v="99" actId="14100"/>
          <ac:picMkLst>
            <pc:docMk/>
            <pc:sldMk cId="148919535" sldId="286"/>
            <ac:picMk id="3" creationId="{0AB5F99E-CE58-FAF8-CA57-DCFC236B5977}"/>
          </ac:picMkLst>
        </pc:picChg>
      </pc:sldChg>
      <pc:sldChg chg="addSp modSp mod">
        <pc:chgData name="ziad abdelrahman" userId="b4e912c76e4adf1f" providerId="LiveId" clId="{E782E158-FD69-416E-B851-5344BDDD9DAF}" dt="2025-01-07T21:05:09.167" v="129" actId="20577"/>
        <pc:sldMkLst>
          <pc:docMk/>
          <pc:sldMk cId="1646588563" sldId="287"/>
        </pc:sldMkLst>
        <pc:spChg chg="mod">
          <ac:chgData name="ziad abdelrahman" userId="b4e912c76e4adf1f" providerId="LiveId" clId="{E782E158-FD69-416E-B851-5344BDDD9DAF}" dt="2025-01-07T21:05:09.167" v="129" actId="20577"/>
          <ac:spMkLst>
            <pc:docMk/>
            <pc:sldMk cId="1646588563" sldId="287"/>
            <ac:spMk id="2" creationId="{AD345AB3-0F16-736B-A885-FD358B0F0290}"/>
          </ac:spMkLst>
        </pc:spChg>
        <pc:picChg chg="add mod">
          <ac:chgData name="ziad abdelrahman" userId="b4e912c76e4adf1f" providerId="LiveId" clId="{E782E158-FD69-416E-B851-5344BDDD9DAF}" dt="2025-01-07T20:58:57.058" v="91"/>
          <ac:picMkLst>
            <pc:docMk/>
            <pc:sldMk cId="1646588563" sldId="287"/>
            <ac:picMk id="3" creationId="{2F0A4C19-51B3-5292-3121-CB403F687233}"/>
          </ac:picMkLst>
        </pc:picChg>
      </pc:sldChg>
      <pc:sldChg chg="modSp mod ord">
        <pc:chgData name="ziad abdelrahman" userId="b4e912c76e4adf1f" providerId="LiveId" clId="{E782E158-FD69-416E-B851-5344BDDD9DAF}" dt="2025-01-08T09:10:33.082" v="1232" actId="20577"/>
        <pc:sldMkLst>
          <pc:docMk/>
          <pc:sldMk cId="2152496550" sldId="288"/>
        </pc:sldMkLst>
        <pc:spChg chg="mod">
          <ac:chgData name="ziad abdelrahman" userId="b4e912c76e4adf1f" providerId="LiveId" clId="{E782E158-FD69-416E-B851-5344BDDD9DAF}" dt="2025-01-07T21:11:31.853" v="170" actId="1076"/>
          <ac:spMkLst>
            <pc:docMk/>
            <pc:sldMk cId="2152496550" sldId="288"/>
            <ac:spMk id="4" creationId="{86D4E5B8-C2C1-587D-77F9-562E65DF1E38}"/>
          </ac:spMkLst>
        </pc:spChg>
        <pc:spChg chg="mod">
          <ac:chgData name="ziad abdelrahman" userId="b4e912c76e4adf1f" providerId="LiveId" clId="{E782E158-FD69-416E-B851-5344BDDD9DAF}" dt="2025-01-08T09:10:33.082" v="1232" actId="20577"/>
          <ac:spMkLst>
            <pc:docMk/>
            <pc:sldMk cId="2152496550" sldId="288"/>
            <ac:spMk id="7" creationId="{8B25D667-7DE0-2041-D39F-528E7B79EF67}"/>
          </ac:spMkLst>
        </pc:spChg>
      </pc:sldChg>
      <pc:sldChg chg="addSp delSp modSp mod">
        <pc:chgData name="ziad abdelrahman" userId="b4e912c76e4adf1f" providerId="LiveId" clId="{E782E158-FD69-416E-B851-5344BDDD9DAF}" dt="2025-01-08T08:18:16.754" v="1072" actId="1076"/>
        <pc:sldMkLst>
          <pc:docMk/>
          <pc:sldMk cId="386250448" sldId="289"/>
        </pc:sldMkLst>
        <pc:spChg chg="mod">
          <ac:chgData name="ziad abdelrahman" userId="b4e912c76e4adf1f" providerId="LiveId" clId="{E782E158-FD69-416E-B851-5344BDDD9DAF}" dt="2025-01-08T08:17:27.168" v="1055" actId="20577"/>
          <ac:spMkLst>
            <pc:docMk/>
            <pc:sldMk cId="386250448" sldId="289"/>
            <ac:spMk id="4" creationId="{7DFA47FE-EBAC-B04F-4256-15AD1D1B3904}"/>
          </ac:spMkLst>
        </pc:spChg>
        <pc:spChg chg="mod">
          <ac:chgData name="ziad abdelrahman" userId="b4e912c76e4adf1f" providerId="LiveId" clId="{E782E158-FD69-416E-B851-5344BDDD9DAF}" dt="2025-01-08T08:18:00.926" v="1066" actId="255"/>
          <ac:spMkLst>
            <pc:docMk/>
            <pc:sldMk cId="386250448" sldId="289"/>
            <ac:spMk id="7" creationId="{24BDCEE2-46FE-3EF6-00BD-AF6BEA2F0167}"/>
          </ac:spMkLst>
        </pc:spChg>
        <pc:picChg chg="add del mod">
          <ac:chgData name="ziad abdelrahman" userId="b4e912c76e4adf1f" providerId="LiveId" clId="{E782E158-FD69-416E-B851-5344BDDD9DAF}" dt="2025-01-07T21:31:49.241" v="365" actId="478"/>
          <ac:picMkLst>
            <pc:docMk/>
            <pc:sldMk cId="386250448" sldId="289"/>
            <ac:picMk id="5" creationId="{8EE07C76-B658-1FDA-B94B-3BD1C5B4FBCE}"/>
          </ac:picMkLst>
        </pc:picChg>
        <pc:picChg chg="add del mod">
          <ac:chgData name="ziad abdelrahman" userId="b4e912c76e4adf1f" providerId="LiveId" clId="{E782E158-FD69-416E-B851-5344BDDD9DAF}" dt="2025-01-08T08:17:15.415" v="1041" actId="478"/>
          <ac:picMkLst>
            <pc:docMk/>
            <pc:sldMk cId="386250448" sldId="289"/>
            <ac:picMk id="8" creationId="{EE150320-FA16-44AF-A8B6-144E85670618}"/>
          </ac:picMkLst>
        </pc:picChg>
        <pc:picChg chg="add mod">
          <ac:chgData name="ziad abdelrahman" userId="b4e912c76e4adf1f" providerId="LiveId" clId="{E782E158-FD69-416E-B851-5344BDDD9DAF}" dt="2025-01-08T08:18:09.320" v="1068" actId="14100"/>
          <ac:picMkLst>
            <pc:docMk/>
            <pc:sldMk cId="386250448" sldId="289"/>
            <ac:picMk id="10" creationId="{F4256EBE-21DA-AE92-0738-90A5203792E7}"/>
          </ac:picMkLst>
        </pc:picChg>
        <pc:picChg chg="add mod">
          <ac:chgData name="ziad abdelrahman" userId="b4e912c76e4adf1f" providerId="LiveId" clId="{E782E158-FD69-416E-B851-5344BDDD9DAF}" dt="2025-01-08T08:18:16.754" v="1072" actId="1076"/>
          <ac:picMkLst>
            <pc:docMk/>
            <pc:sldMk cId="386250448" sldId="289"/>
            <ac:picMk id="12" creationId="{8C7F854F-7303-B8D5-2189-C20610907C05}"/>
          </ac:picMkLst>
        </pc:picChg>
      </pc:sldChg>
      <pc:sldChg chg="modSp add mod ord">
        <pc:chgData name="ziad abdelrahman" userId="b4e912c76e4adf1f" providerId="LiveId" clId="{E782E158-FD69-416E-B851-5344BDDD9DAF}" dt="2025-01-08T08:17:03.812" v="1039" actId="1076"/>
        <pc:sldMkLst>
          <pc:docMk/>
          <pc:sldMk cId="1224279942" sldId="290"/>
        </pc:sldMkLst>
        <pc:spChg chg="mod">
          <ac:chgData name="ziad abdelrahman" userId="b4e912c76e4adf1f" providerId="LiveId" clId="{E782E158-FD69-416E-B851-5344BDDD9DAF}" dt="2025-01-08T08:16:58.656" v="1038" actId="255"/>
          <ac:spMkLst>
            <pc:docMk/>
            <pc:sldMk cId="1224279942" sldId="290"/>
            <ac:spMk id="7" creationId="{EC60DB3D-4421-8D9A-46C2-F6DF8DD6C01F}"/>
          </ac:spMkLst>
        </pc:spChg>
        <pc:picChg chg="mod">
          <ac:chgData name="ziad abdelrahman" userId="b4e912c76e4adf1f" providerId="LiveId" clId="{E782E158-FD69-416E-B851-5344BDDD9DAF}" dt="2025-01-08T08:17:03.812" v="1039" actId="1076"/>
          <ac:picMkLst>
            <pc:docMk/>
            <pc:sldMk cId="1224279942" sldId="290"/>
            <ac:picMk id="5" creationId="{77AF3E2A-C599-407C-374F-C8AAA37AD6F5}"/>
          </ac:picMkLst>
        </pc:picChg>
      </pc:sldChg>
      <pc:sldChg chg="modSp mod">
        <pc:chgData name="ziad abdelrahman" userId="b4e912c76e4adf1f" providerId="LiveId" clId="{E782E158-FD69-416E-B851-5344BDDD9DAF}" dt="2025-01-08T09:19:34.767" v="1242" actId="20577"/>
        <pc:sldMkLst>
          <pc:docMk/>
          <pc:sldMk cId="1410054068" sldId="291"/>
        </pc:sldMkLst>
        <pc:spChg chg="mod">
          <ac:chgData name="ziad abdelrahman" userId="b4e912c76e4adf1f" providerId="LiveId" clId="{E782E158-FD69-416E-B851-5344BDDD9DAF}" dt="2025-01-08T09:19:34.767" v="1242" actId="20577"/>
          <ac:spMkLst>
            <pc:docMk/>
            <pc:sldMk cId="1410054068" sldId="291"/>
            <ac:spMk id="2" creationId="{2F3379C4-9667-93E8-765A-51EFB6F5B75B}"/>
          </ac:spMkLst>
        </pc:spChg>
      </pc:sldChg>
      <pc:sldChg chg="addSp delSp modSp mod ord">
        <pc:chgData name="ziad abdelrahman" userId="b4e912c76e4adf1f" providerId="LiveId" clId="{E782E158-FD69-416E-B851-5344BDDD9DAF}" dt="2025-01-08T08:22:13.816" v="1100"/>
        <pc:sldMkLst>
          <pc:docMk/>
          <pc:sldMk cId="2226835600" sldId="292"/>
        </pc:sldMkLst>
        <pc:spChg chg="add del mod">
          <ac:chgData name="ziad abdelrahman" userId="b4e912c76e4adf1f" providerId="LiveId" clId="{E782E158-FD69-416E-B851-5344BDDD9DAF}" dt="2025-01-07T21:46:04.114" v="419" actId="478"/>
          <ac:spMkLst>
            <pc:docMk/>
            <pc:sldMk cId="2226835600" sldId="292"/>
            <ac:spMk id="3" creationId="{5E41E5ED-F0EF-3CE7-1C8E-E1932C2E9F36}"/>
          </ac:spMkLst>
        </pc:spChg>
        <pc:spChg chg="mod">
          <ac:chgData name="ziad abdelrahman" userId="b4e912c76e4adf1f" providerId="LiveId" clId="{E782E158-FD69-416E-B851-5344BDDD9DAF}" dt="2025-01-07T21:45:36.277" v="416" actId="1076"/>
          <ac:spMkLst>
            <pc:docMk/>
            <pc:sldMk cId="2226835600" sldId="292"/>
            <ac:spMk id="4" creationId="{2617FC4E-12CD-BB67-252E-E246265D96B2}"/>
          </ac:spMkLst>
        </pc:spChg>
        <pc:spChg chg="add">
          <ac:chgData name="ziad abdelrahman" userId="b4e912c76e4adf1f" providerId="LiveId" clId="{E782E158-FD69-416E-B851-5344BDDD9DAF}" dt="2025-01-07T21:46:16.162" v="422"/>
          <ac:spMkLst>
            <pc:docMk/>
            <pc:sldMk cId="2226835600" sldId="292"/>
            <ac:spMk id="5" creationId="{F3D33727-ABFA-9441-E97C-554CEE1B5AD1}"/>
          </ac:spMkLst>
        </pc:spChg>
        <pc:spChg chg="add del mod">
          <ac:chgData name="ziad abdelrahman" userId="b4e912c76e4adf1f" providerId="LiveId" clId="{E782E158-FD69-416E-B851-5344BDDD9DAF}" dt="2025-01-07T21:47:52.334" v="457" actId="478"/>
          <ac:spMkLst>
            <pc:docMk/>
            <pc:sldMk cId="2226835600" sldId="292"/>
            <ac:spMk id="6" creationId="{DBEA5BC0-7DD2-4BB2-BF0C-2A5BC0BFF458}"/>
          </ac:spMkLst>
        </pc:spChg>
        <pc:spChg chg="mod">
          <ac:chgData name="ziad abdelrahman" userId="b4e912c76e4adf1f" providerId="LiveId" clId="{E782E158-FD69-416E-B851-5344BDDD9DAF}" dt="2025-01-08T08:19:10.638" v="1078" actId="113"/>
          <ac:spMkLst>
            <pc:docMk/>
            <pc:sldMk cId="2226835600" sldId="292"/>
            <ac:spMk id="7" creationId="{A9FECFFD-486F-CBCF-1289-E85A9F6C9D34}"/>
          </ac:spMkLst>
        </pc:spChg>
        <pc:spChg chg="add del mod">
          <ac:chgData name="ziad abdelrahman" userId="b4e912c76e4adf1f" providerId="LiveId" clId="{E782E158-FD69-416E-B851-5344BDDD9DAF}" dt="2025-01-07T21:50:43.159" v="494" actId="478"/>
          <ac:spMkLst>
            <pc:docMk/>
            <pc:sldMk cId="2226835600" sldId="292"/>
            <ac:spMk id="8" creationId="{DDC8FAB1-311E-B13B-A65E-EEC5AC042BA0}"/>
          </ac:spMkLst>
        </pc:spChg>
        <pc:picChg chg="add mod">
          <ac:chgData name="ziad abdelrahman" userId="b4e912c76e4adf1f" providerId="LiveId" clId="{E782E158-FD69-416E-B851-5344BDDD9DAF}" dt="2025-01-07T21:52:20.297" v="503" actId="14100"/>
          <ac:picMkLst>
            <pc:docMk/>
            <pc:sldMk cId="2226835600" sldId="292"/>
            <ac:picMk id="10" creationId="{F74FC810-EBA3-F808-5FE2-FA4548E2A10C}"/>
          </ac:picMkLst>
        </pc:picChg>
      </pc:sldChg>
      <pc:sldChg chg="modSp add mod">
        <pc:chgData name="ziad abdelrahman" userId="b4e912c76e4adf1f" providerId="LiveId" clId="{E782E158-FD69-416E-B851-5344BDDD9DAF}" dt="2025-01-08T08:19:51.531" v="1087" actId="1076"/>
        <pc:sldMkLst>
          <pc:docMk/>
          <pc:sldMk cId="727125333" sldId="293"/>
        </pc:sldMkLst>
        <pc:spChg chg="mod">
          <ac:chgData name="ziad abdelrahman" userId="b4e912c76e4adf1f" providerId="LiveId" clId="{E782E158-FD69-416E-B851-5344BDDD9DAF}" dt="2025-01-08T08:19:51.531" v="1087" actId="1076"/>
          <ac:spMkLst>
            <pc:docMk/>
            <pc:sldMk cId="727125333" sldId="293"/>
            <ac:spMk id="2" creationId="{9C9AA401-87F8-4A98-6234-A49720BDCADD}"/>
          </ac:spMkLst>
        </pc:spChg>
      </pc:sldChg>
      <pc:sldChg chg="addSp delSp modSp mod ord">
        <pc:chgData name="ziad abdelrahman" userId="b4e912c76e4adf1f" providerId="LiveId" clId="{E782E158-FD69-416E-B851-5344BDDD9DAF}" dt="2025-01-08T08:26:20.973" v="1123" actId="1076"/>
        <pc:sldMkLst>
          <pc:docMk/>
          <pc:sldMk cId="2982762122" sldId="294"/>
        </pc:sldMkLst>
        <pc:spChg chg="add">
          <ac:chgData name="ziad abdelrahman" userId="b4e912c76e4adf1f" providerId="LiveId" clId="{E782E158-FD69-416E-B851-5344BDDD9DAF}" dt="2025-01-08T08:20:58.394" v="1089"/>
          <ac:spMkLst>
            <pc:docMk/>
            <pc:sldMk cId="2982762122" sldId="294"/>
            <ac:spMk id="3" creationId="{34D4ED37-59D6-CC37-8E83-C69617D79741}"/>
          </ac:spMkLst>
        </pc:spChg>
        <pc:spChg chg="mod">
          <ac:chgData name="ziad abdelrahman" userId="b4e912c76e4adf1f" providerId="LiveId" clId="{E782E158-FD69-416E-B851-5344BDDD9DAF}" dt="2025-01-08T08:19:58.631" v="1088" actId="313"/>
          <ac:spMkLst>
            <pc:docMk/>
            <pc:sldMk cId="2982762122" sldId="294"/>
            <ac:spMk id="4" creationId="{0AF6BEF3-326C-9A8A-877C-38856A8B356F}"/>
          </ac:spMkLst>
        </pc:spChg>
        <pc:spChg chg="add mod">
          <ac:chgData name="ziad abdelrahman" userId="b4e912c76e4adf1f" providerId="LiveId" clId="{E782E158-FD69-416E-B851-5344BDDD9DAF}" dt="2025-01-08T08:21:08.444" v="1092"/>
          <ac:spMkLst>
            <pc:docMk/>
            <pc:sldMk cId="2982762122" sldId="294"/>
            <ac:spMk id="5" creationId="{2E35F902-54EC-31C4-0C7B-94987CCA7908}"/>
          </ac:spMkLst>
        </pc:spChg>
        <pc:spChg chg="add del mod">
          <ac:chgData name="ziad abdelrahman" userId="b4e912c76e4adf1f" providerId="LiveId" clId="{E782E158-FD69-416E-B851-5344BDDD9DAF}" dt="2025-01-08T08:21:50.776" v="1098"/>
          <ac:spMkLst>
            <pc:docMk/>
            <pc:sldMk cId="2982762122" sldId="294"/>
            <ac:spMk id="6" creationId="{53254E51-520E-D255-DFF9-5E6B98132BD3}"/>
          </ac:spMkLst>
        </pc:spChg>
        <pc:spChg chg="add del mod">
          <ac:chgData name="ziad abdelrahman" userId="b4e912c76e4adf1f" providerId="LiveId" clId="{E782E158-FD69-416E-B851-5344BDDD9DAF}" dt="2025-01-08T08:21:10.531" v="1093" actId="478"/>
          <ac:spMkLst>
            <pc:docMk/>
            <pc:sldMk cId="2982762122" sldId="294"/>
            <ac:spMk id="7" creationId="{9E090FD7-D760-DC5B-3720-DBC9A1CF4047}"/>
          </ac:spMkLst>
        </pc:spChg>
        <pc:spChg chg="add mod">
          <ac:chgData name="ziad abdelrahman" userId="b4e912c76e4adf1f" providerId="LiveId" clId="{E782E158-FD69-416E-B851-5344BDDD9DAF}" dt="2025-01-08T08:21:42.580" v="1096"/>
          <ac:spMkLst>
            <pc:docMk/>
            <pc:sldMk cId="2982762122" sldId="294"/>
            <ac:spMk id="8" creationId="{84B44ABB-1883-F177-B46E-A607E896B648}"/>
          </ac:spMkLst>
        </pc:spChg>
        <pc:spChg chg="add mod">
          <ac:chgData name="ziad abdelrahman" userId="b4e912c76e4adf1f" providerId="LiveId" clId="{E782E158-FD69-416E-B851-5344BDDD9DAF}" dt="2025-01-08T08:26:20.973" v="1123" actId="1076"/>
          <ac:spMkLst>
            <pc:docMk/>
            <pc:sldMk cId="2982762122" sldId="294"/>
            <ac:spMk id="9" creationId="{65D54F1C-BC72-B7F6-47EE-96BD95387E11}"/>
          </ac:spMkLst>
        </pc:spChg>
        <pc:picChg chg="del">
          <ac:chgData name="ziad abdelrahman" userId="b4e912c76e4adf1f" providerId="LiveId" clId="{E782E158-FD69-416E-B851-5344BDDD9DAF}" dt="2025-01-07T21:53:59.112" v="521" actId="478"/>
          <ac:picMkLst>
            <pc:docMk/>
            <pc:sldMk cId="2982762122" sldId="294"/>
            <ac:picMk id="10" creationId="{EA9E11C3-88A7-3B7D-1D5B-46EFF842BC15}"/>
          </ac:picMkLst>
        </pc:picChg>
      </pc:sldChg>
      <pc:sldChg chg="modSp add mod">
        <pc:chgData name="ziad abdelrahman" userId="b4e912c76e4adf1f" providerId="LiveId" clId="{E782E158-FD69-416E-B851-5344BDDD9DAF}" dt="2025-01-08T08:27:00.128" v="1151" actId="403"/>
        <pc:sldMkLst>
          <pc:docMk/>
          <pc:sldMk cId="625982719" sldId="295"/>
        </pc:sldMkLst>
        <pc:spChg chg="mod">
          <ac:chgData name="ziad abdelrahman" userId="b4e912c76e4adf1f" providerId="LiveId" clId="{E782E158-FD69-416E-B851-5344BDDD9DAF}" dt="2025-01-08T08:27:00.128" v="1151" actId="403"/>
          <ac:spMkLst>
            <pc:docMk/>
            <pc:sldMk cId="625982719" sldId="295"/>
            <ac:spMk id="2" creationId="{9D43B727-71F1-D3A7-E146-4F8073274D23}"/>
          </ac:spMkLst>
        </pc:spChg>
      </pc:sldChg>
      <pc:sldChg chg="add">
        <pc:chgData name="ziad abdelrahman" userId="b4e912c76e4adf1f" providerId="LiveId" clId="{E782E158-FD69-416E-B851-5344BDDD9DAF}" dt="2025-01-08T08:26:39.439" v="1130" actId="2890"/>
        <pc:sldMkLst>
          <pc:docMk/>
          <pc:sldMk cId="4005770739" sldId="296"/>
        </pc:sldMkLst>
      </pc:sldChg>
      <pc:sldChg chg="modSp add mod">
        <pc:chgData name="ziad abdelrahman" userId="b4e912c76e4adf1f" providerId="LiveId" clId="{E782E158-FD69-416E-B851-5344BDDD9DAF}" dt="2025-01-08T09:55:21.264" v="1418" actId="20577"/>
        <pc:sldMkLst>
          <pc:docMk/>
          <pc:sldMk cId="4107981836" sldId="297"/>
        </pc:sldMkLst>
        <pc:spChg chg="mod">
          <ac:chgData name="ziad abdelrahman" userId="b4e912c76e4adf1f" providerId="LiveId" clId="{E782E158-FD69-416E-B851-5344BDDD9DAF}" dt="2025-01-08T09:55:21.264" v="1418" actId="20577"/>
          <ac:spMkLst>
            <pc:docMk/>
            <pc:sldMk cId="4107981836" sldId="297"/>
            <ac:spMk id="2" creationId="{9095E4FF-67D8-0654-E8F3-E43279D4347E}"/>
          </ac:spMkLst>
        </pc:spChg>
      </pc:sldChg>
      <pc:sldChg chg="addSp delSp modSp add mod">
        <pc:chgData name="ziad abdelrahman" userId="b4e912c76e4adf1f" providerId="LiveId" clId="{E782E158-FD69-416E-B851-5344BDDD9DAF}" dt="2025-01-08T09:53:57.159" v="1401" actId="20577"/>
        <pc:sldMkLst>
          <pc:docMk/>
          <pc:sldMk cId="878100180" sldId="298"/>
        </pc:sldMkLst>
        <pc:spChg chg="mod">
          <ac:chgData name="ziad abdelrahman" userId="b4e912c76e4adf1f" providerId="LiveId" clId="{E782E158-FD69-416E-B851-5344BDDD9DAF}" dt="2025-01-08T09:53:57.159" v="1401" actId="20577"/>
          <ac:spMkLst>
            <pc:docMk/>
            <pc:sldMk cId="878100180" sldId="298"/>
            <ac:spMk id="2" creationId="{56A8F663-3B8A-5F3E-C12B-D74F12BDC49D}"/>
          </ac:spMkLst>
        </pc:spChg>
        <pc:picChg chg="del">
          <ac:chgData name="ziad abdelrahman" userId="b4e912c76e4adf1f" providerId="LiveId" clId="{E782E158-FD69-416E-B851-5344BDDD9DAF}" dt="2025-01-08T09:20:39.124" v="1244" actId="478"/>
          <ac:picMkLst>
            <pc:docMk/>
            <pc:sldMk cId="878100180" sldId="298"/>
            <ac:picMk id="5" creationId="{97E0E7AD-58DD-91CF-A929-4C2110572095}"/>
          </ac:picMkLst>
        </pc:picChg>
        <pc:picChg chg="add mod">
          <ac:chgData name="ziad abdelrahman" userId="b4e912c76e4adf1f" providerId="LiveId" clId="{E782E158-FD69-416E-B851-5344BDDD9DAF}" dt="2025-01-08T09:20:57.038" v="1251" actId="1076"/>
          <ac:picMkLst>
            <pc:docMk/>
            <pc:sldMk cId="878100180" sldId="298"/>
            <ac:picMk id="6" creationId="{AF5959FE-FF1D-21C3-8503-B2CF7E0D3E31}"/>
          </ac:picMkLst>
        </pc:picChg>
      </pc:sldChg>
      <pc:sldChg chg="addSp delSp modSp add mod">
        <pc:chgData name="ziad abdelrahman" userId="b4e912c76e4adf1f" providerId="LiveId" clId="{E782E158-FD69-416E-B851-5344BDDD9DAF}" dt="2025-01-08T09:32:22.167" v="1305" actId="1076"/>
        <pc:sldMkLst>
          <pc:docMk/>
          <pc:sldMk cId="2340642180" sldId="299"/>
        </pc:sldMkLst>
        <pc:picChg chg="del">
          <ac:chgData name="ziad abdelrahman" userId="b4e912c76e4adf1f" providerId="LiveId" clId="{E782E158-FD69-416E-B851-5344BDDD9DAF}" dt="2025-01-08T09:26:35.374" v="1262" actId="478"/>
          <ac:picMkLst>
            <pc:docMk/>
            <pc:sldMk cId="2340642180" sldId="299"/>
            <ac:picMk id="4" creationId="{C3984F4E-7D0D-76AB-6783-DF74946BA026}"/>
          </ac:picMkLst>
        </pc:picChg>
        <pc:picChg chg="add del mod">
          <ac:chgData name="ziad abdelrahman" userId="b4e912c76e4adf1f" providerId="LiveId" clId="{E782E158-FD69-416E-B851-5344BDDD9DAF}" dt="2025-01-08T09:32:14.041" v="1303" actId="478"/>
          <ac:picMkLst>
            <pc:docMk/>
            <pc:sldMk cId="2340642180" sldId="299"/>
            <ac:picMk id="6" creationId="{566D0A4F-A2CF-A707-6366-FB56936676D4}"/>
          </ac:picMkLst>
        </pc:picChg>
        <pc:picChg chg="del">
          <ac:chgData name="ziad abdelrahman" userId="b4e912c76e4adf1f" providerId="LiveId" clId="{E782E158-FD69-416E-B851-5344BDDD9DAF}" dt="2025-01-08T09:27:38.109" v="1277" actId="478"/>
          <ac:picMkLst>
            <pc:docMk/>
            <pc:sldMk cId="2340642180" sldId="299"/>
            <ac:picMk id="7" creationId="{E6D66FC0-9E54-A3F2-D7EB-57A71525E0A6}"/>
          </ac:picMkLst>
        </pc:picChg>
        <pc:picChg chg="add mod">
          <ac:chgData name="ziad abdelrahman" userId="b4e912c76e4adf1f" providerId="LiveId" clId="{E782E158-FD69-416E-B851-5344BDDD9DAF}" dt="2025-01-08T09:27:44.451" v="1280" actId="1076"/>
          <ac:picMkLst>
            <pc:docMk/>
            <pc:sldMk cId="2340642180" sldId="299"/>
            <ac:picMk id="9" creationId="{222E5C95-50AE-EC1B-6743-128A19F14233}"/>
          </ac:picMkLst>
        </pc:picChg>
        <pc:picChg chg="add mod">
          <ac:chgData name="ziad abdelrahman" userId="b4e912c76e4adf1f" providerId="LiveId" clId="{E782E158-FD69-416E-B851-5344BDDD9DAF}" dt="2025-01-08T09:32:22.167" v="1305" actId="1076"/>
          <ac:picMkLst>
            <pc:docMk/>
            <pc:sldMk cId="2340642180" sldId="299"/>
            <ac:picMk id="11" creationId="{9AB7F4CB-F0C7-B04A-18B8-4FCE90AD790D}"/>
          </ac:picMkLst>
        </pc:picChg>
      </pc:sldChg>
      <pc:sldChg chg="add del">
        <pc:chgData name="ziad abdelrahman" userId="b4e912c76e4adf1f" providerId="LiveId" clId="{E782E158-FD69-416E-B851-5344BDDD9DAF}" dt="2025-01-08T09:22:57.995" v="1253"/>
        <pc:sldMkLst>
          <pc:docMk/>
          <pc:sldMk cId="2535580483" sldId="299"/>
        </pc:sldMkLst>
      </pc:sldChg>
      <pc:sldChg chg="addSp delSp modSp add mod">
        <pc:chgData name="ziad abdelrahman" userId="b4e912c76e4adf1f" providerId="LiveId" clId="{E782E158-FD69-416E-B851-5344BDDD9DAF}" dt="2025-01-08T09:31:46.787" v="1302" actId="1076"/>
        <pc:sldMkLst>
          <pc:docMk/>
          <pc:sldMk cId="3280956032" sldId="300"/>
        </pc:sldMkLst>
        <pc:picChg chg="del">
          <ac:chgData name="ziad abdelrahman" userId="b4e912c76e4adf1f" providerId="LiveId" clId="{E782E158-FD69-416E-B851-5344BDDD9DAF}" dt="2025-01-08T09:30:39.632" v="1285" actId="478"/>
          <ac:picMkLst>
            <pc:docMk/>
            <pc:sldMk cId="3280956032" sldId="300"/>
            <ac:picMk id="5" creationId="{6B830906-D97F-6A12-D331-113B0EF0DCA4}"/>
          </ac:picMkLst>
        </pc:picChg>
        <pc:picChg chg="add mod">
          <ac:chgData name="ziad abdelrahman" userId="b4e912c76e4adf1f" providerId="LiveId" clId="{E782E158-FD69-416E-B851-5344BDDD9DAF}" dt="2025-01-08T09:31:46.787" v="1302" actId="1076"/>
          <ac:picMkLst>
            <pc:docMk/>
            <pc:sldMk cId="3280956032" sldId="300"/>
            <ac:picMk id="6" creationId="{40E3CEBC-1701-E35F-B03A-79EA5925B052}"/>
          </ac:picMkLst>
        </pc:picChg>
        <pc:picChg chg="del">
          <ac:chgData name="ziad abdelrahman" userId="b4e912c76e4adf1f" providerId="LiveId" clId="{E782E158-FD69-416E-B851-5344BDDD9DAF}" dt="2025-01-08T09:31:26.322" v="1295" actId="478"/>
          <ac:picMkLst>
            <pc:docMk/>
            <pc:sldMk cId="3280956032" sldId="300"/>
            <ac:picMk id="8" creationId="{5B23F0E5-0CB3-AB1E-0B3C-8A4683063189}"/>
          </ac:picMkLst>
        </pc:picChg>
        <pc:picChg chg="add mod">
          <ac:chgData name="ziad abdelrahman" userId="b4e912c76e4adf1f" providerId="LiveId" clId="{E782E158-FD69-416E-B851-5344BDDD9DAF}" dt="2025-01-08T09:31:45.070" v="1301" actId="1076"/>
          <ac:picMkLst>
            <pc:docMk/>
            <pc:sldMk cId="3280956032" sldId="300"/>
            <ac:picMk id="9" creationId="{7FABE381-350C-F985-AA7E-D986C6A8BC66}"/>
          </ac:picMkLst>
        </pc:picChg>
      </pc:sldChg>
      <pc:sldChg chg="addSp delSp modSp add mod">
        <pc:chgData name="ziad abdelrahman" userId="b4e912c76e4adf1f" providerId="LiveId" clId="{E782E158-FD69-416E-B851-5344BDDD9DAF}" dt="2025-01-08T09:37:01.625" v="1327" actId="1036"/>
        <pc:sldMkLst>
          <pc:docMk/>
          <pc:sldMk cId="42135325" sldId="301"/>
        </pc:sldMkLst>
        <pc:picChg chg="del">
          <ac:chgData name="ziad abdelrahman" userId="b4e912c76e4adf1f" providerId="LiveId" clId="{E782E158-FD69-416E-B851-5344BDDD9DAF}" dt="2025-01-08T09:34:11.238" v="1307" actId="478"/>
          <ac:picMkLst>
            <pc:docMk/>
            <pc:sldMk cId="42135325" sldId="301"/>
            <ac:picMk id="4" creationId="{0F23E790-883F-614F-F4A9-49FA8011682F}"/>
          </ac:picMkLst>
        </pc:picChg>
        <pc:picChg chg="add mod">
          <ac:chgData name="ziad abdelrahman" userId="b4e912c76e4adf1f" providerId="LiveId" clId="{E782E158-FD69-416E-B851-5344BDDD9DAF}" dt="2025-01-08T09:37:01.625" v="1327" actId="1036"/>
          <ac:picMkLst>
            <pc:docMk/>
            <pc:sldMk cId="42135325" sldId="301"/>
            <ac:picMk id="6" creationId="{9B84B1C0-9A9B-E459-AB9D-6192CAB4E345}"/>
          </ac:picMkLst>
        </pc:picChg>
      </pc:sldChg>
      <pc:sldChg chg="add del">
        <pc:chgData name="ziad abdelrahman" userId="b4e912c76e4adf1f" providerId="LiveId" clId="{E782E158-FD69-416E-B851-5344BDDD9DAF}" dt="2025-01-08T09:56:43.973" v="1421"/>
        <pc:sldMkLst>
          <pc:docMk/>
          <pc:sldMk cId="4063705704" sldId="30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CDC83C-D73A-4781-B8DD-D05DA51C8B0E}" type="datetimeFigureOut">
              <a:rPr lang="en-US" smtClean="0"/>
              <a:t>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8EF71B-CC68-4E57-8FD0-6282A74F275C}" type="slidenum">
              <a:rPr lang="en-US" smtClean="0"/>
              <a:t>‹#›</a:t>
            </a:fld>
            <a:endParaRPr lang="en-US"/>
          </a:p>
        </p:txBody>
      </p:sp>
    </p:spTree>
    <p:extLst>
      <p:ext uri="{BB962C8B-B14F-4D97-AF65-F5344CB8AC3E}">
        <p14:creationId xmlns:p14="http://schemas.microsoft.com/office/powerpoint/2010/main" val="1867813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95896" y="1083174"/>
            <a:ext cx="8623663" cy="2387600"/>
          </a:xfrm>
        </p:spPr>
        <p:txBody>
          <a:bodyPr anchor="b">
            <a:normAutofit/>
          </a:bodyPr>
          <a:lstStyle>
            <a:lvl1pPr algn="ctr">
              <a:defRPr sz="6000"/>
            </a:lvl1pPr>
          </a:lstStyle>
          <a:p>
            <a:r>
              <a:rPr lang="en-US"/>
              <a:t>Click to edit Master title style</a:t>
            </a:r>
          </a:p>
        </p:txBody>
      </p:sp>
      <p:sp>
        <p:nvSpPr>
          <p:cNvPr id="3" name="Subtitle 2"/>
          <p:cNvSpPr>
            <a:spLocks noGrp="1"/>
          </p:cNvSpPr>
          <p:nvPr>
            <p:ph type="subTitle" idx="1"/>
          </p:nvPr>
        </p:nvSpPr>
        <p:spPr>
          <a:xfrm>
            <a:off x="3095896" y="3562849"/>
            <a:ext cx="8623663"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76D79ED-3FA7-4EF8-964B-EB8BCFAB02F8}" type="datetimeFigureOut">
              <a:rPr lang="en-US" smtClean="0"/>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724379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6D79ED-3FA7-4EF8-964B-EB8BCFAB02F8}" type="datetimeFigureOut">
              <a:rPr lang="en-US" smtClean="0"/>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975256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95896" y="1709738"/>
            <a:ext cx="8251553" cy="285273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3095896" y="4589463"/>
            <a:ext cx="8251553"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6D79ED-3FA7-4EF8-964B-EB8BCFAB02F8}" type="datetimeFigureOut">
              <a:rPr lang="en-US" smtClean="0"/>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831346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95897" y="1825625"/>
            <a:ext cx="420624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21880" y="1825625"/>
            <a:ext cx="429768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76D79ED-3FA7-4EF8-964B-EB8BCFAB02F8}" type="datetimeFigureOut">
              <a:rPr lang="en-US" smtClean="0"/>
              <a:t>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813249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95897" y="352062"/>
            <a:ext cx="8623663" cy="1325563"/>
          </a:xfrm>
        </p:spPr>
        <p:txBody>
          <a:bodyPr/>
          <a:lstStyle/>
          <a:p>
            <a:r>
              <a:rPr lang="en-US"/>
              <a:t>Click to edit Master title style</a:t>
            </a:r>
          </a:p>
        </p:txBody>
      </p:sp>
      <p:sp>
        <p:nvSpPr>
          <p:cNvPr id="3" name="Text Placeholder 2"/>
          <p:cNvSpPr>
            <a:spLocks noGrp="1"/>
          </p:cNvSpPr>
          <p:nvPr>
            <p:ph type="body" idx="1"/>
          </p:nvPr>
        </p:nvSpPr>
        <p:spPr>
          <a:xfrm>
            <a:off x="3095894" y="1668100"/>
            <a:ext cx="43891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95895" y="2492012"/>
            <a:ext cx="438912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602583" y="1668100"/>
            <a:ext cx="411697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602583" y="2492012"/>
            <a:ext cx="411697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76D79ED-3FA7-4EF8-964B-EB8BCFAB02F8}" type="datetimeFigureOut">
              <a:rPr lang="en-US" smtClean="0"/>
              <a:t>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3140711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76D79ED-3FA7-4EF8-964B-EB8BCFAB02F8}" type="datetimeFigureOut">
              <a:rPr lang="en-US" smtClean="0"/>
              <a:t>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761736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6D79ED-3FA7-4EF8-964B-EB8BCFAB02F8}" type="datetimeFigureOut">
              <a:rPr lang="en-US" smtClean="0"/>
              <a:t>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938554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95897" y="465138"/>
            <a:ext cx="3099980" cy="1600200"/>
          </a:xfrm>
        </p:spPr>
        <p:txBody>
          <a:bodyPr anchor="ct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6348548" y="465138"/>
            <a:ext cx="5371011"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95897" y="2065338"/>
            <a:ext cx="309998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6D79ED-3FA7-4EF8-964B-EB8BCFAB02F8}" type="datetimeFigureOut">
              <a:rPr lang="en-US" smtClean="0"/>
              <a:t>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884626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95897" y="457200"/>
            <a:ext cx="2677886" cy="1600200"/>
          </a:xfrm>
        </p:spPr>
        <p:txBody>
          <a:bodyPr anchor="ctr"/>
          <a:lstStyle>
            <a:lvl1pPr>
              <a:defRPr sz="3200"/>
            </a:lvl1pPr>
          </a:lstStyle>
          <a:p>
            <a:r>
              <a:rPr lang="en-US"/>
              <a:t>Click to edit Master title style</a:t>
            </a:r>
            <a:endParaRPr lang="en-US" dirty="0"/>
          </a:p>
        </p:txBody>
      </p:sp>
      <p:sp>
        <p:nvSpPr>
          <p:cNvPr id="3" name="Picture Placeholder 2"/>
          <p:cNvSpPr>
            <a:spLocks noGrp="1"/>
          </p:cNvSpPr>
          <p:nvPr>
            <p:ph type="pic" idx="1"/>
          </p:nvPr>
        </p:nvSpPr>
        <p:spPr>
          <a:xfrm>
            <a:off x="5909852" y="457200"/>
            <a:ext cx="5809707"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3095897" y="2057400"/>
            <a:ext cx="2677886"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6D79ED-3FA7-4EF8-964B-EB8BCFAB02F8}" type="datetimeFigureOut">
              <a:rPr lang="en-US" smtClean="0"/>
              <a:t>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4110054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5897" y="417376"/>
            <a:ext cx="8623663"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95897" y="1841862"/>
            <a:ext cx="8623663" cy="43873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95897" y="6356349"/>
            <a:ext cx="2183674"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6D79ED-3FA7-4EF8-964B-EB8BCFAB02F8}" type="datetimeFigureOut">
              <a:rPr lang="en-US" smtClean="0"/>
              <a:t>1/8/2025</a:t>
            </a:fld>
            <a:endParaRPr lang="en-US"/>
          </a:p>
        </p:txBody>
      </p:sp>
      <p:sp>
        <p:nvSpPr>
          <p:cNvPr id="5" name="Footer Placeholder 4"/>
          <p:cNvSpPr>
            <a:spLocks noGrp="1"/>
          </p:cNvSpPr>
          <p:nvPr>
            <p:ph type="ftr" sz="quarter" idx="3"/>
          </p:nvPr>
        </p:nvSpPr>
        <p:spPr>
          <a:xfrm>
            <a:off x="5909853" y="6356349"/>
            <a:ext cx="3275511"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815647" y="6356350"/>
            <a:ext cx="190391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F12CB2-7F2C-47B9-AE70-22A94B49F233}" type="slidenum">
              <a:rPr lang="en-US" smtClean="0"/>
              <a:t>‹#›</a:t>
            </a:fld>
            <a:endParaRPr lang="en-US"/>
          </a:p>
        </p:txBody>
      </p:sp>
      <p:pic>
        <p:nvPicPr>
          <p:cNvPr id="11" name="Picture 10"/>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rot="16200000">
            <a:off x="-610475" y="4914981"/>
            <a:ext cx="896556" cy="324395"/>
          </a:xfrm>
          <a:prstGeom prst="rect">
            <a:avLst/>
          </a:prstGeom>
        </p:spPr>
      </p:pic>
      <p:sp>
        <p:nvSpPr>
          <p:cNvPr id="12" name="TextBox 11"/>
          <p:cNvSpPr txBox="1"/>
          <p:nvPr userDrawn="1"/>
        </p:nvSpPr>
        <p:spPr>
          <a:xfrm rot="16200000">
            <a:off x="-2113768" y="2546065"/>
            <a:ext cx="3888671" cy="276999"/>
          </a:xfrm>
          <a:prstGeom prst="rect">
            <a:avLst/>
          </a:prstGeom>
          <a:noFill/>
        </p:spPr>
        <p:txBody>
          <a:bodyPr wrap="square" rtlCol="0" anchor="ctr">
            <a:spAutoFit/>
          </a:bodyPr>
          <a:lstStyle/>
          <a:p>
            <a:r>
              <a:rPr lang="bs-Latn-BA" sz="1200" dirty="0">
                <a:solidFill>
                  <a:schemeClr val="bg1">
                    <a:lumMod val="65000"/>
                  </a:schemeClr>
                </a:solidFill>
              </a:rPr>
              <a:t>Find</a:t>
            </a:r>
            <a:r>
              <a:rPr lang="bs-Latn-BA" sz="1200" baseline="0" dirty="0">
                <a:solidFill>
                  <a:schemeClr val="bg1">
                    <a:lumMod val="65000"/>
                  </a:schemeClr>
                </a:solidFill>
              </a:rPr>
              <a:t> m</a:t>
            </a:r>
            <a:r>
              <a:rPr lang="bs-Latn-BA" sz="1200" dirty="0">
                <a:solidFill>
                  <a:schemeClr val="bg1">
                    <a:lumMod val="65000"/>
                  </a:schemeClr>
                </a:solidFill>
              </a:rPr>
              <a:t>ore PowerPoint templates</a:t>
            </a:r>
            <a:r>
              <a:rPr lang="bs-Latn-BA" sz="1200" baseline="0" dirty="0">
                <a:solidFill>
                  <a:schemeClr val="bg1">
                    <a:lumMod val="65000"/>
                  </a:schemeClr>
                </a:solidFill>
              </a:rPr>
              <a:t> on </a:t>
            </a:r>
            <a:r>
              <a:rPr lang="bs-Latn-BA" sz="1200" b="1" baseline="0" dirty="0">
                <a:solidFill>
                  <a:schemeClr val="bg1">
                    <a:lumMod val="65000"/>
                  </a:schemeClr>
                </a:solidFill>
              </a:rPr>
              <a:t>prezentr.com</a:t>
            </a:r>
            <a:r>
              <a:rPr lang="bs-Latn-BA" sz="1200" baseline="0" dirty="0">
                <a:solidFill>
                  <a:schemeClr val="bg1">
                    <a:lumMod val="65000"/>
                  </a:schemeClr>
                </a:solidFill>
              </a:rPr>
              <a:t>!</a:t>
            </a:r>
            <a:endParaRPr lang="en-US" sz="1200" dirty="0">
              <a:solidFill>
                <a:schemeClr val="bg1">
                  <a:lumMod val="65000"/>
                </a:schemeClr>
              </a:solidFill>
            </a:endParaRPr>
          </a:p>
        </p:txBody>
      </p:sp>
    </p:spTree>
    <p:extLst>
      <p:ext uri="{BB962C8B-B14F-4D97-AF65-F5344CB8AC3E}">
        <p14:creationId xmlns:p14="http://schemas.microsoft.com/office/powerpoint/2010/main" val="1297349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2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6.jpeg"/><Relationship Id="rId7" Type="http://schemas.openxmlformats.org/officeDocument/2006/relationships/image" Target="../media/image9.jp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2320373"/>
            <a:ext cx="8040757" cy="1844123"/>
          </a:xfrm>
        </p:spPr>
        <p:txBody>
          <a:bodyPr>
            <a:normAutofit/>
          </a:bodyPr>
          <a:lstStyle/>
          <a:p>
            <a:pPr>
              <a:defRPr sz="4400" b="1">
                <a:solidFill>
                  <a:srgbClr val="228B22"/>
                </a:solidFill>
              </a:defRPr>
            </a:pPr>
            <a:r>
              <a:rPr lang="en-US" dirty="0"/>
              <a:t> Face Recognition Using ESP32-CAM</a:t>
            </a:r>
            <a:endParaRPr dirty="0"/>
          </a:p>
        </p:txBody>
      </p:sp>
      <p:pic>
        <p:nvPicPr>
          <p:cNvPr id="3" name="Picture 2" descr="A logo with a green and blue background&#10;&#10;Description automatically generated">
            <a:extLst>
              <a:ext uri="{FF2B5EF4-FFF2-40B4-BE49-F238E27FC236}">
                <a16:creationId xmlns:a16="http://schemas.microsoft.com/office/drawing/2014/main" id="{6138EBAC-3350-1BA6-16B0-97DDDF0808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52054" y="-494"/>
            <a:ext cx="939946" cy="93994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E08748-F888-E872-DBD3-3F97B89662C7}"/>
              </a:ext>
            </a:extLst>
          </p:cNvPr>
          <p:cNvSpPr txBox="1">
            <a:spLocks/>
          </p:cNvSpPr>
          <p:nvPr/>
        </p:nvSpPr>
        <p:spPr>
          <a:xfrm>
            <a:off x="1784168" y="-91961"/>
            <a:ext cx="8623663"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a:defRPr>
                <a:solidFill>
                  <a:srgbClr val="228B22"/>
                </a:solidFill>
              </a:defRPr>
            </a:pPr>
            <a:r>
              <a:rPr lang="en-US" dirty="0">
                <a:solidFill>
                  <a:srgbClr val="228B22"/>
                </a:solidFill>
              </a:rPr>
              <a:t>Preprocessing</a:t>
            </a:r>
          </a:p>
        </p:txBody>
      </p:sp>
      <p:sp>
        <p:nvSpPr>
          <p:cNvPr id="7" name="Title 1">
            <a:extLst>
              <a:ext uri="{FF2B5EF4-FFF2-40B4-BE49-F238E27FC236}">
                <a16:creationId xmlns:a16="http://schemas.microsoft.com/office/drawing/2014/main" id="{DFD08F4D-F20F-DDCC-C8EE-2434496663AE}"/>
              </a:ext>
            </a:extLst>
          </p:cNvPr>
          <p:cNvSpPr>
            <a:spLocks noGrp="1"/>
          </p:cNvSpPr>
          <p:nvPr>
            <p:ph idx="1"/>
          </p:nvPr>
        </p:nvSpPr>
        <p:spPr>
          <a:xfrm>
            <a:off x="2743200" y="1233602"/>
            <a:ext cx="8915399" cy="5373544"/>
          </a:xfrm>
        </p:spPr>
        <p:txBody>
          <a:bodyPr>
            <a:normAutofit/>
          </a:bodyPr>
          <a:lstStyle/>
          <a:p>
            <a:pPr marL="0" indent="0">
              <a:buNone/>
              <a:defRPr>
                <a:solidFill>
                  <a:srgbClr val="228B22"/>
                </a:solidFill>
              </a:defRPr>
            </a:pPr>
            <a:r>
              <a:rPr lang="en-US" b="1" dirty="0">
                <a:solidFill>
                  <a:srgbClr val="002060"/>
                </a:solidFill>
              </a:rPr>
              <a:t>Image Collection:</a:t>
            </a:r>
          </a:p>
          <a:p>
            <a:pPr marL="0" indent="0">
              <a:buNone/>
              <a:defRPr>
                <a:solidFill>
                  <a:srgbClr val="228B22"/>
                </a:solidFill>
              </a:defRPr>
            </a:pPr>
            <a:r>
              <a:rPr lang="en-US" dirty="0"/>
              <a:t>Collected initial data from a celebrity faces dataset for testing.</a:t>
            </a:r>
          </a:p>
          <a:p>
            <a:pPr marL="0" indent="0">
              <a:buNone/>
              <a:defRPr>
                <a:solidFill>
                  <a:srgbClr val="228B22"/>
                </a:solidFill>
              </a:defRPr>
            </a:pPr>
            <a:r>
              <a:rPr lang="en-US" dirty="0"/>
              <a:t>Captured custom facial images using the ESP32-CAM module for personalized training</a:t>
            </a:r>
            <a:r>
              <a:rPr lang="en-US" b="1" dirty="0"/>
              <a:t>.</a:t>
            </a:r>
            <a:endParaRPr lang="en-US" sz="2000" b="1" dirty="0"/>
          </a:p>
          <a:p>
            <a:pPr marL="0" indent="0">
              <a:buNone/>
              <a:defRPr>
                <a:solidFill>
                  <a:srgbClr val="228B22"/>
                </a:solidFill>
              </a:defRPr>
            </a:pPr>
            <a:endParaRPr lang="en-US" sz="2400" b="1" dirty="0"/>
          </a:p>
          <a:p>
            <a:pPr marL="0" indent="0">
              <a:buNone/>
              <a:defRPr>
                <a:solidFill>
                  <a:srgbClr val="228B22"/>
                </a:solidFill>
              </a:defRPr>
            </a:pPr>
            <a:r>
              <a:rPr lang="en-US" sz="2400" b="1" dirty="0">
                <a:solidFill>
                  <a:srgbClr val="002060"/>
                </a:solidFill>
              </a:rPr>
              <a:t>Preprocessing Steps:</a:t>
            </a:r>
          </a:p>
          <a:p>
            <a:pPr marL="0" indent="0">
              <a:buNone/>
              <a:defRPr>
                <a:solidFill>
                  <a:srgbClr val="228B22"/>
                </a:solidFill>
              </a:defRPr>
            </a:pPr>
            <a:r>
              <a:rPr lang="en-US" sz="2400" dirty="0"/>
              <a:t>Resized images to a standard resolution suitable for the model.</a:t>
            </a:r>
          </a:p>
          <a:p>
            <a:pPr marL="0" indent="0">
              <a:buNone/>
              <a:defRPr>
                <a:solidFill>
                  <a:srgbClr val="228B22"/>
                </a:solidFill>
              </a:defRPr>
            </a:pPr>
            <a:r>
              <a:rPr lang="en-US" sz="2400" dirty="0"/>
              <a:t>Converted images to grayscale or normalized pixel values to improve model performance.</a:t>
            </a:r>
          </a:p>
          <a:p>
            <a:pPr marL="0" indent="0">
              <a:buNone/>
              <a:defRPr>
                <a:solidFill>
                  <a:srgbClr val="228B22"/>
                </a:solidFill>
              </a:defRPr>
            </a:pPr>
            <a:r>
              <a:rPr lang="en-US" sz="2400" dirty="0"/>
              <a:t>Applied data augmentation techniques like rotation, flipping, and cropping to expand the dataset.</a:t>
            </a:r>
          </a:p>
        </p:txBody>
      </p:sp>
      <p:pic>
        <p:nvPicPr>
          <p:cNvPr id="2" name="Picture 1" descr="A logo with a green and blue background&#10;&#10;Description automatically generated">
            <a:extLst>
              <a:ext uri="{FF2B5EF4-FFF2-40B4-BE49-F238E27FC236}">
                <a16:creationId xmlns:a16="http://schemas.microsoft.com/office/drawing/2014/main" id="{CA6D6EA1-F61F-695F-9A65-795B5BDBD3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1846" y="-494"/>
            <a:ext cx="1040154" cy="104015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2E769-1E7F-A69C-8AAA-1D6D45ADF1F5}"/>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6BF43727-EAC1-0653-DD1A-0FC97CBD90EA}"/>
              </a:ext>
            </a:extLst>
          </p:cNvPr>
          <p:cNvSpPr txBox="1">
            <a:spLocks/>
          </p:cNvSpPr>
          <p:nvPr/>
        </p:nvSpPr>
        <p:spPr>
          <a:xfrm>
            <a:off x="1784168" y="-91961"/>
            <a:ext cx="8623663"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a:defRPr>
                <a:solidFill>
                  <a:srgbClr val="228B22"/>
                </a:solidFill>
              </a:defRPr>
            </a:pPr>
            <a:r>
              <a:rPr lang="en-US" dirty="0"/>
              <a:t>Preparing Data for the Model</a:t>
            </a:r>
            <a:endParaRPr lang="en-US" dirty="0">
              <a:solidFill>
                <a:srgbClr val="228B22"/>
              </a:solidFill>
            </a:endParaRPr>
          </a:p>
        </p:txBody>
      </p:sp>
      <p:sp>
        <p:nvSpPr>
          <p:cNvPr id="7" name="Title 1">
            <a:extLst>
              <a:ext uri="{FF2B5EF4-FFF2-40B4-BE49-F238E27FC236}">
                <a16:creationId xmlns:a16="http://schemas.microsoft.com/office/drawing/2014/main" id="{5DA68AD6-0911-8B7D-0893-41351A6A51BD}"/>
              </a:ext>
            </a:extLst>
          </p:cNvPr>
          <p:cNvSpPr>
            <a:spLocks noGrp="1"/>
          </p:cNvSpPr>
          <p:nvPr>
            <p:ph idx="1"/>
          </p:nvPr>
        </p:nvSpPr>
        <p:spPr>
          <a:xfrm>
            <a:off x="2743199" y="1233602"/>
            <a:ext cx="8915399" cy="5373544"/>
          </a:xfrm>
        </p:spPr>
        <p:txBody>
          <a:bodyPr>
            <a:normAutofit/>
          </a:bodyPr>
          <a:lstStyle/>
          <a:p>
            <a:pPr marL="0" indent="0">
              <a:buNone/>
              <a:defRPr>
                <a:solidFill>
                  <a:srgbClr val="228B22"/>
                </a:solidFill>
              </a:defRPr>
            </a:pPr>
            <a:r>
              <a:rPr lang="en-US" sz="2400" b="1" dirty="0">
                <a:solidFill>
                  <a:srgbClr val="002060"/>
                </a:solidFill>
              </a:rPr>
              <a:t>Data Splitting</a:t>
            </a:r>
            <a:r>
              <a:rPr lang="en-US" sz="2400" dirty="0">
                <a:solidFill>
                  <a:srgbClr val="002060"/>
                </a:solidFill>
              </a:rPr>
              <a:t>:</a:t>
            </a:r>
            <a:endParaRPr lang="en-US" sz="2400" dirty="0"/>
          </a:p>
          <a:p>
            <a:pPr marL="0" indent="0">
              <a:buNone/>
              <a:defRPr>
                <a:solidFill>
                  <a:srgbClr val="228B22"/>
                </a:solidFill>
              </a:defRPr>
            </a:pPr>
            <a:r>
              <a:rPr lang="en-US" sz="2400" dirty="0"/>
              <a:t>Divided the dataset into training, validation, and testing sets.</a:t>
            </a:r>
            <a:endParaRPr lang="en-US" sz="2400" b="1" dirty="0">
              <a:solidFill>
                <a:srgbClr val="002060"/>
              </a:solidFill>
            </a:endParaRPr>
          </a:p>
          <a:p>
            <a:pPr marL="0" indent="0">
              <a:buNone/>
              <a:defRPr>
                <a:solidFill>
                  <a:srgbClr val="228B22"/>
                </a:solidFill>
              </a:defRPr>
            </a:pPr>
            <a:r>
              <a:rPr lang="en-US" sz="2400" b="1" dirty="0">
                <a:solidFill>
                  <a:srgbClr val="002060"/>
                </a:solidFill>
              </a:rPr>
              <a:t>Feature Extraction:</a:t>
            </a:r>
          </a:p>
          <a:p>
            <a:pPr marL="0" indent="0">
              <a:buNone/>
              <a:defRPr>
                <a:solidFill>
                  <a:srgbClr val="228B22"/>
                </a:solidFill>
              </a:defRPr>
            </a:pPr>
            <a:r>
              <a:rPr lang="en-US" sz="2400" dirty="0"/>
              <a:t>Used pre-trained neural networks (if applicable) for feature extraction or trained the system from scratch on the custom data.</a:t>
            </a:r>
          </a:p>
          <a:p>
            <a:pPr marL="0" indent="0">
              <a:buNone/>
              <a:defRPr>
                <a:solidFill>
                  <a:srgbClr val="228B22"/>
                </a:solidFill>
              </a:defRPr>
            </a:pPr>
            <a:r>
              <a:rPr lang="en-US" sz="2400" b="1" dirty="0">
                <a:solidFill>
                  <a:srgbClr val="002060"/>
                </a:solidFill>
              </a:rPr>
              <a:t>Model Input Format:</a:t>
            </a:r>
          </a:p>
          <a:p>
            <a:pPr marL="0" indent="0">
              <a:buNone/>
              <a:defRPr>
                <a:solidFill>
                  <a:srgbClr val="228B22"/>
                </a:solidFill>
              </a:defRPr>
            </a:pPr>
            <a:r>
              <a:rPr lang="en-US" sz="2000" dirty="0"/>
              <a:t>1-Converted images into tensors suitable for input into the neural network.</a:t>
            </a:r>
          </a:p>
          <a:p>
            <a:pPr marL="0" indent="0">
              <a:buNone/>
              <a:defRPr>
                <a:solidFill>
                  <a:srgbClr val="228B22"/>
                </a:solidFill>
              </a:defRPr>
            </a:pPr>
            <a:r>
              <a:rPr lang="en-US" sz="2000" dirty="0"/>
              <a:t>2-Batched data for efficient training and evaluation</a:t>
            </a:r>
          </a:p>
          <a:p>
            <a:pPr marL="0" indent="0">
              <a:buNone/>
              <a:defRPr>
                <a:solidFill>
                  <a:srgbClr val="228B22"/>
                </a:solidFill>
              </a:defRPr>
            </a:pPr>
            <a:r>
              <a:rPr lang="en-US" sz="2400" b="1" dirty="0">
                <a:solidFill>
                  <a:srgbClr val="002060"/>
                </a:solidFill>
              </a:rPr>
              <a:t>Integration with Hardware:</a:t>
            </a:r>
          </a:p>
          <a:p>
            <a:pPr marL="0" indent="0">
              <a:buNone/>
              <a:defRPr>
                <a:solidFill>
                  <a:srgbClr val="228B22"/>
                </a:solidFill>
              </a:defRPr>
            </a:pPr>
            <a:r>
              <a:rPr lang="en-US" sz="2000" dirty="0"/>
              <a:t>Configured the ESP32-CAM to continuously stream real-time images.</a:t>
            </a:r>
          </a:p>
          <a:p>
            <a:pPr marL="0" indent="0">
              <a:buNone/>
              <a:defRPr>
                <a:solidFill>
                  <a:srgbClr val="228B22"/>
                </a:solidFill>
              </a:defRPr>
            </a:pPr>
            <a:endParaRPr lang="en-US" sz="3200" dirty="0"/>
          </a:p>
        </p:txBody>
      </p:sp>
      <p:pic>
        <p:nvPicPr>
          <p:cNvPr id="2" name="Picture 1" descr="A logo with a green and blue background&#10;&#10;Description automatically generated">
            <a:extLst>
              <a:ext uri="{FF2B5EF4-FFF2-40B4-BE49-F238E27FC236}">
                <a16:creationId xmlns:a16="http://schemas.microsoft.com/office/drawing/2014/main" id="{BDEA2785-5B1C-B4C1-1295-785229E17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1846" y="-494"/>
            <a:ext cx="1040154" cy="1040154"/>
          </a:xfrm>
          <a:prstGeom prst="rect">
            <a:avLst/>
          </a:prstGeom>
        </p:spPr>
      </p:pic>
    </p:spTree>
    <p:extLst>
      <p:ext uri="{BB962C8B-B14F-4D97-AF65-F5344CB8AC3E}">
        <p14:creationId xmlns:p14="http://schemas.microsoft.com/office/powerpoint/2010/main" val="1410970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F5EBA-809C-E9D0-1EE3-31D0FEB364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6240CB-B5C0-B04C-3F6D-CCEB382D53E3}"/>
              </a:ext>
            </a:extLst>
          </p:cNvPr>
          <p:cNvSpPr>
            <a:spLocks noGrp="1"/>
          </p:cNvSpPr>
          <p:nvPr>
            <p:ph type="title"/>
          </p:nvPr>
        </p:nvSpPr>
        <p:spPr>
          <a:xfrm>
            <a:off x="3071547" y="2103437"/>
            <a:ext cx="8623663" cy="1325563"/>
          </a:xfrm>
        </p:spPr>
        <p:txBody>
          <a:bodyPr>
            <a:normAutofit fontScale="90000"/>
          </a:bodyPr>
          <a:lstStyle/>
          <a:p>
            <a:pPr>
              <a:defRPr>
                <a:solidFill>
                  <a:srgbClr val="228B22"/>
                </a:solidFill>
              </a:defRPr>
            </a:pPr>
            <a:br>
              <a:rPr lang="en-US" dirty="0"/>
            </a:br>
            <a:r>
              <a:rPr lang="en-US" sz="9800" dirty="0"/>
              <a:t>3</a:t>
            </a:r>
            <a:br>
              <a:rPr lang="en-US" dirty="0"/>
            </a:br>
            <a:r>
              <a:rPr lang="en-US" sz="8000" dirty="0"/>
              <a:t>Model Architecture</a:t>
            </a:r>
            <a:endParaRPr lang="en-US" dirty="0"/>
          </a:p>
        </p:txBody>
      </p:sp>
      <p:pic>
        <p:nvPicPr>
          <p:cNvPr id="3" name="Picture 2" descr="A logo with a green and blue background&#10;&#10;Description automatically generated">
            <a:extLst>
              <a:ext uri="{FF2B5EF4-FFF2-40B4-BE49-F238E27FC236}">
                <a16:creationId xmlns:a16="http://schemas.microsoft.com/office/drawing/2014/main" id="{0A15B69B-2A51-FE16-3D8E-EB196103D0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1846" y="-494"/>
            <a:ext cx="1040154" cy="1040154"/>
          </a:xfrm>
          <a:prstGeom prst="rect">
            <a:avLst/>
          </a:prstGeom>
        </p:spPr>
      </p:pic>
    </p:spTree>
    <p:extLst>
      <p:ext uri="{BB962C8B-B14F-4D97-AF65-F5344CB8AC3E}">
        <p14:creationId xmlns:p14="http://schemas.microsoft.com/office/powerpoint/2010/main" val="1376524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42E35-B0DE-800C-5988-91E148FFF5F6}"/>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31B0F4AA-1EAC-3440-67AC-F7CDF625D8D7}"/>
              </a:ext>
            </a:extLst>
          </p:cNvPr>
          <p:cNvSpPr txBox="1">
            <a:spLocks/>
          </p:cNvSpPr>
          <p:nvPr/>
        </p:nvSpPr>
        <p:spPr>
          <a:xfrm>
            <a:off x="1784168" y="-91961"/>
            <a:ext cx="8623663"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a:defRPr>
                <a:solidFill>
                  <a:srgbClr val="228B22"/>
                </a:solidFill>
              </a:defRPr>
            </a:pPr>
            <a:r>
              <a:rPr lang="en-US" dirty="0"/>
              <a:t>Model Architecture</a:t>
            </a:r>
            <a:endParaRPr lang="en-US" dirty="0">
              <a:solidFill>
                <a:srgbClr val="228B22"/>
              </a:solidFill>
            </a:endParaRPr>
          </a:p>
        </p:txBody>
      </p:sp>
      <p:sp>
        <p:nvSpPr>
          <p:cNvPr id="7" name="Title 1">
            <a:extLst>
              <a:ext uri="{FF2B5EF4-FFF2-40B4-BE49-F238E27FC236}">
                <a16:creationId xmlns:a16="http://schemas.microsoft.com/office/drawing/2014/main" id="{0077F66E-2A8D-258D-7353-48224F10F000}"/>
              </a:ext>
            </a:extLst>
          </p:cNvPr>
          <p:cNvSpPr>
            <a:spLocks noGrp="1"/>
          </p:cNvSpPr>
          <p:nvPr>
            <p:ph idx="1"/>
          </p:nvPr>
        </p:nvSpPr>
        <p:spPr>
          <a:xfrm>
            <a:off x="2767263" y="1017034"/>
            <a:ext cx="9047745" cy="5493860"/>
          </a:xfrm>
        </p:spPr>
        <p:txBody>
          <a:bodyPr>
            <a:normAutofit lnSpcReduction="10000"/>
          </a:bodyPr>
          <a:lstStyle/>
          <a:p>
            <a:pPr marL="0" indent="0">
              <a:buNone/>
              <a:defRPr>
                <a:solidFill>
                  <a:srgbClr val="228B22"/>
                </a:solidFill>
              </a:defRPr>
            </a:pPr>
            <a:endParaRPr lang="en-US" sz="2000" b="1" dirty="0">
              <a:solidFill>
                <a:srgbClr val="002060"/>
              </a:solidFill>
            </a:endParaRPr>
          </a:p>
          <a:p>
            <a:pPr marL="0" indent="0">
              <a:buNone/>
              <a:defRPr>
                <a:solidFill>
                  <a:srgbClr val="228B22"/>
                </a:solidFill>
              </a:defRPr>
            </a:pPr>
            <a:r>
              <a:rPr lang="en-US" sz="2400" b="1" dirty="0">
                <a:solidFill>
                  <a:srgbClr val="002060"/>
                </a:solidFill>
              </a:rPr>
              <a:t>Type:</a:t>
            </a:r>
            <a:r>
              <a:rPr lang="en-US" sz="2400" dirty="0"/>
              <a:t> Convolutional Neural Network (CNN)</a:t>
            </a:r>
          </a:p>
          <a:p>
            <a:pPr marL="0" indent="0">
              <a:buNone/>
              <a:defRPr>
                <a:solidFill>
                  <a:srgbClr val="228B22"/>
                </a:solidFill>
              </a:defRPr>
            </a:pPr>
            <a:endParaRPr lang="en-US" sz="2400" b="1" dirty="0">
              <a:solidFill>
                <a:srgbClr val="002060"/>
              </a:solidFill>
            </a:endParaRPr>
          </a:p>
          <a:p>
            <a:pPr marL="0" indent="0">
              <a:buNone/>
              <a:defRPr>
                <a:solidFill>
                  <a:srgbClr val="228B22"/>
                </a:solidFill>
              </a:defRPr>
            </a:pPr>
            <a:r>
              <a:rPr lang="en-US" sz="2400" b="1" dirty="0">
                <a:solidFill>
                  <a:srgbClr val="002060"/>
                </a:solidFill>
              </a:rPr>
              <a:t>Framework:</a:t>
            </a:r>
            <a:r>
              <a:rPr lang="en-US" sz="2400" b="1" dirty="0"/>
              <a:t> </a:t>
            </a:r>
            <a:r>
              <a:rPr lang="en-US" sz="2400" dirty="0"/>
              <a:t>TensorFlow/</a:t>
            </a:r>
            <a:r>
              <a:rPr lang="en-US" sz="2400" dirty="0" err="1"/>
              <a:t>Keras</a:t>
            </a:r>
            <a:endParaRPr lang="en-US" sz="2400" dirty="0"/>
          </a:p>
          <a:p>
            <a:pPr marL="0" indent="0">
              <a:buNone/>
              <a:defRPr>
                <a:solidFill>
                  <a:srgbClr val="228B22"/>
                </a:solidFill>
              </a:defRPr>
            </a:pPr>
            <a:endParaRPr lang="en-US" sz="2400" b="1" dirty="0">
              <a:solidFill>
                <a:srgbClr val="002060"/>
              </a:solidFill>
            </a:endParaRPr>
          </a:p>
          <a:p>
            <a:pPr marL="0" indent="0">
              <a:buNone/>
              <a:defRPr>
                <a:solidFill>
                  <a:srgbClr val="228B22"/>
                </a:solidFill>
              </a:defRPr>
            </a:pPr>
            <a:r>
              <a:rPr lang="en-US" sz="2400" b="1" dirty="0">
                <a:solidFill>
                  <a:srgbClr val="002060"/>
                </a:solidFill>
              </a:rPr>
              <a:t>Purpose:</a:t>
            </a:r>
          </a:p>
          <a:p>
            <a:pPr marL="0" indent="0">
              <a:buNone/>
              <a:defRPr>
                <a:solidFill>
                  <a:srgbClr val="228B22"/>
                </a:solidFill>
              </a:defRPr>
            </a:pPr>
            <a:r>
              <a:rPr lang="en-US" sz="2400" dirty="0"/>
              <a:t>Automatically detects patterns in image data.</a:t>
            </a:r>
          </a:p>
          <a:p>
            <a:pPr marL="0" indent="0">
              <a:buNone/>
              <a:defRPr>
                <a:solidFill>
                  <a:srgbClr val="228B22"/>
                </a:solidFill>
              </a:defRPr>
            </a:pPr>
            <a:r>
              <a:rPr lang="en-US" sz="2400" dirty="0"/>
              <a:t>Classifies faces into different categories.</a:t>
            </a:r>
          </a:p>
          <a:p>
            <a:pPr marL="0" indent="0">
              <a:buNone/>
              <a:defRPr>
                <a:solidFill>
                  <a:srgbClr val="228B22"/>
                </a:solidFill>
              </a:defRPr>
            </a:pPr>
            <a:endParaRPr lang="en-US" sz="2400" b="1" dirty="0">
              <a:solidFill>
                <a:srgbClr val="002060"/>
              </a:solidFill>
            </a:endParaRPr>
          </a:p>
          <a:p>
            <a:pPr marL="0" indent="0">
              <a:buNone/>
              <a:defRPr>
                <a:solidFill>
                  <a:srgbClr val="228B22"/>
                </a:solidFill>
              </a:defRPr>
            </a:pPr>
            <a:r>
              <a:rPr lang="en-US" sz="2400" b="1" dirty="0">
                <a:solidFill>
                  <a:srgbClr val="002060"/>
                </a:solidFill>
              </a:rPr>
              <a:t>Main Features:</a:t>
            </a:r>
          </a:p>
          <a:p>
            <a:pPr marL="0" indent="0">
              <a:buNone/>
              <a:defRPr>
                <a:solidFill>
                  <a:srgbClr val="228B22"/>
                </a:solidFill>
              </a:defRPr>
            </a:pPr>
            <a:r>
              <a:rPr lang="en-US" sz="2000" dirty="0"/>
              <a:t>Filters (32, 64, 128) detect increasingly complex patterns.</a:t>
            </a:r>
          </a:p>
          <a:p>
            <a:pPr marL="0" indent="0">
              <a:buNone/>
              <a:defRPr>
                <a:solidFill>
                  <a:srgbClr val="228B22"/>
                </a:solidFill>
              </a:defRPr>
            </a:pPr>
            <a:r>
              <a:rPr lang="en-US" sz="2000" dirty="0"/>
              <a:t>Uses </a:t>
            </a:r>
            <a:r>
              <a:rPr lang="en-US" sz="2000" dirty="0" err="1"/>
              <a:t>ReLU</a:t>
            </a:r>
            <a:r>
              <a:rPr lang="en-US" sz="2000" dirty="0"/>
              <a:t> activation to speed up learning.</a:t>
            </a:r>
          </a:p>
          <a:p>
            <a:pPr marL="0" indent="0">
              <a:buNone/>
              <a:defRPr>
                <a:solidFill>
                  <a:srgbClr val="228B22"/>
                </a:solidFill>
              </a:defRPr>
            </a:pPr>
            <a:r>
              <a:rPr lang="en-US" sz="2000" dirty="0" err="1"/>
              <a:t>MaxPooling</a:t>
            </a:r>
            <a:r>
              <a:rPr lang="en-US" sz="2000" dirty="0"/>
              <a:t> reduces image size to focus on important features.</a:t>
            </a:r>
            <a:endParaRPr lang="en-US" sz="3200" dirty="0"/>
          </a:p>
        </p:txBody>
      </p:sp>
      <p:pic>
        <p:nvPicPr>
          <p:cNvPr id="2" name="Picture 1" descr="A logo with a green and blue background&#10;&#10;Description automatically generated">
            <a:extLst>
              <a:ext uri="{FF2B5EF4-FFF2-40B4-BE49-F238E27FC236}">
                <a16:creationId xmlns:a16="http://schemas.microsoft.com/office/drawing/2014/main" id="{4EBAA88A-8575-B07C-1626-4466A92C4E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1846" y="-494"/>
            <a:ext cx="1040154" cy="1040154"/>
          </a:xfrm>
          <a:prstGeom prst="rect">
            <a:avLst/>
          </a:prstGeom>
        </p:spPr>
      </p:pic>
    </p:spTree>
    <p:extLst>
      <p:ext uri="{BB962C8B-B14F-4D97-AF65-F5344CB8AC3E}">
        <p14:creationId xmlns:p14="http://schemas.microsoft.com/office/powerpoint/2010/main" val="1083276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6D1B25-A29C-0362-5939-C2F31D85B2A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B949EA2-9AB2-C8F4-6E80-049BD69CE432}"/>
              </a:ext>
            </a:extLst>
          </p:cNvPr>
          <p:cNvSpPr txBox="1">
            <a:spLocks/>
          </p:cNvSpPr>
          <p:nvPr/>
        </p:nvSpPr>
        <p:spPr>
          <a:xfrm>
            <a:off x="1784168" y="-196133"/>
            <a:ext cx="8623663"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a:defRPr>
                <a:solidFill>
                  <a:srgbClr val="228B22"/>
                </a:solidFill>
              </a:defRPr>
            </a:pPr>
            <a:r>
              <a:rPr lang="en-US" dirty="0"/>
              <a:t>Layer Breakdown</a:t>
            </a:r>
            <a:endParaRPr lang="en-US" dirty="0">
              <a:solidFill>
                <a:srgbClr val="228B22"/>
              </a:solidFill>
            </a:endParaRPr>
          </a:p>
        </p:txBody>
      </p:sp>
      <p:sp>
        <p:nvSpPr>
          <p:cNvPr id="7" name="Title 1">
            <a:extLst>
              <a:ext uri="{FF2B5EF4-FFF2-40B4-BE49-F238E27FC236}">
                <a16:creationId xmlns:a16="http://schemas.microsoft.com/office/drawing/2014/main" id="{A7D47705-9816-16BE-830E-4D1E73501CBE}"/>
              </a:ext>
            </a:extLst>
          </p:cNvPr>
          <p:cNvSpPr>
            <a:spLocks noGrp="1"/>
          </p:cNvSpPr>
          <p:nvPr>
            <p:ph idx="1"/>
          </p:nvPr>
        </p:nvSpPr>
        <p:spPr>
          <a:xfrm>
            <a:off x="2865568" y="682070"/>
            <a:ext cx="9047745" cy="5493860"/>
          </a:xfrm>
        </p:spPr>
        <p:txBody>
          <a:bodyPr>
            <a:noAutofit/>
          </a:bodyPr>
          <a:lstStyle/>
          <a:p>
            <a:pPr marL="0" indent="0">
              <a:buNone/>
              <a:defRPr>
                <a:solidFill>
                  <a:srgbClr val="228B22"/>
                </a:solidFill>
              </a:defRPr>
            </a:pPr>
            <a:endParaRPr lang="en-US" sz="1800" b="1" dirty="0">
              <a:solidFill>
                <a:srgbClr val="002060"/>
              </a:solidFill>
            </a:endParaRPr>
          </a:p>
          <a:p>
            <a:pPr marL="0" indent="0">
              <a:buNone/>
              <a:defRPr>
                <a:solidFill>
                  <a:srgbClr val="228B22"/>
                </a:solidFill>
              </a:defRPr>
            </a:pPr>
            <a:r>
              <a:rPr lang="en-US" sz="1800" b="1" dirty="0">
                <a:solidFill>
                  <a:srgbClr val="002060"/>
                </a:solidFill>
              </a:rPr>
              <a:t>Input Layer:</a:t>
            </a:r>
          </a:p>
          <a:p>
            <a:pPr marL="0" indent="0">
              <a:buNone/>
              <a:defRPr>
                <a:solidFill>
                  <a:srgbClr val="228B22"/>
                </a:solidFill>
              </a:defRPr>
            </a:pPr>
            <a:r>
              <a:rPr lang="en-US" sz="1800" b="1" dirty="0"/>
              <a:t>Takes 150x150 RGB images.</a:t>
            </a:r>
            <a:endParaRPr lang="en-US" sz="1800" b="1" dirty="0">
              <a:solidFill>
                <a:srgbClr val="002060"/>
              </a:solidFill>
            </a:endParaRPr>
          </a:p>
          <a:p>
            <a:pPr marL="0" indent="0">
              <a:buNone/>
              <a:defRPr>
                <a:solidFill>
                  <a:srgbClr val="228B22"/>
                </a:solidFill>
              </a:defRPr>
            </a:pPr>
            <a:r>
              <a:rPr lang="en-US" sz="1800" b="1" dirty="0">
                <a:solidFill>
                  <a:srgbClr val="002060"/>
                </a:solidFill>
              </a:rPr>
              <a:t>Convolutional Layers:</a:t>
            </a:r>
            <a:endParaRPr lang="en-US" sz="1800" b="1" dirty="0"/>
          </a:p>
          <a:p>
            <a:pPr marL="0" indent="0">
              <a:buNone/>
              <a:defRPr>
                <a:solidFill>
                  <a:srgbClr val="228B22"/>
                </a:solidFill>
              </a:defRPr>
            </a:pPr>
            <a:r>
              <a:rPr lang="en-US" sz="1800" b="1" dirty="0"/>
              <a:t>Extracts patterns like edges or textures.</a:t>
            </a:r>
          </a:p>
          <a:p>
            <a:pPr marL="0" indent="0">
              <a:buNone/>
              <a:defRPr>
                <a:solidFill>
                  <a:srgbClr val="228B22"/>
                </a:solidFill>
              </a:defRPr>
            </a:pPr>
            <a:r>
              <a:rPr lang="en-US" sz="1800" b="1" dirty="0"/>
              <a:t>Three layers with increasing filters (32, 64, 128).</a:t>
            </a:r>
            <a:endParaRPr lang="en-US" sz="1800" b="1" dirty="0">
              <a:solidFill>
                <a:srgbClr val="002060"/>
              </a:solidFill>
            </a:endParaRPr>
          </a:p>
          <a:p>
            <a:pPr marL="0" indent="0">
              <a:buNone/>
              <a:defRPr>
                <a:solidFill>
                  <a:srgbClr val="228B22"/>
                </a:solidFill>
              </a:defRPr>
            </a:pPr>
            <a:r>
              <a:rPr lang="en-US" sz="1800" b="1" dirty="0">
                <a:solidFill>
                  <a:srgbClr val="002060"/>
                </a:solidFill>
              </a:rPr>
              <a:t>Pooling Layers:</a:t>
            </a:r>
          </a:p>
          <a:p>
            <a:pPr marL="0" indent="0">
              <a:buNone/>
              <a:defRPr>
                <a:solidFill>
                  <a:srgbClr val="228B22"/>
                </a:solidFill>
              </a:defRPr>
            </a:pPr>
            <a:r>
              <a:rPr lang="en-US" sz="1800" b="1" dirty="0" err="1"/>
              <a:t>MaxPooling</a:t>
            </a:r>
            <a:r>
              <a:rPr lang="en-US" sz="1800" b="1" dirty="0"/>
              <a:t> (2x2) reduces image size but keeps key info</a:t>
            </a:r>
            <a:endParaRPr lang="en-US" sz="1800" b="1" dirty="0">
              <a:solidFill>
                <a:srgbClr val="002060"/>
              </a:solidFill>
            </a:endParaRPr>
          </a:p>
          <a:p>
            <a:pPr marL="0" indent="0">
              <a:buNone/>
              <a:defRPr>
                <a:solidFill>
                  <a:srgbClr val="228B22"/>
                </a:solidFill>
              </a:defRPr>
            </a:pPr>
            <a:r>
              <a:rPr lang="en-US" sz="1800" b="1" dirty="0">
                <a:solidFill>
                  <a:srgbClr val="002060"/>
                </a:solidFill>
              </a:rPr>
              <a:t>Flatten Layer:</a:t>
            </a:r>
          </a:p>
          <a:p>
            <a:pPr marL="0" indent="0">
              <a:buNone/>
              <a:defRPr>
                <a:solidFill>
                  <a:srgbClr val="228B22"/>
                </a:solidFill>
              </a:defRPr>
            </a:pPr>
            <a:r>
              <a:rPr lang="en-US" sz="1800" b="1" dirty="0">
                <a:solidFill>
                  <a:srgbClr val="002060"/>
                </a:solidFill>
              </a:rPr>
              <a:t> </a:t>
            </a:r>
            <a:r>
              <a:rPr lang="en-US" sz="1800" b="1" dirty="0"/>
              <a:t>Converts 2D feature maps into a 1D array</a:t>
            </a:r>
          </a:p>
          <a:p>
            <a:pPr marL="0" indent="0">
              <a:buNone/>
              <a:defRPr>
                <a:solidFill>
                  <a:srgbClr val="228B22"/>
                </a:solidFill>
              </a:defRPr>
            </a:pPr>
            <a:r>
              <a:rPr lang="en-US" sz="1800" b="1" dirty="0">
                <a:solidFill>
                  <a:srgbClr val="002060"/>
                </a:solidFill>
              </a:rPr>
              <a:t>Dense Layer: </a:t>
            </a:r>
          </a:p>
          <a:p>
            <a:pPr marL="0" indent="0">
              <a:buNone/>
              <a:defRPr>
                <a:solidFill>
                  <a:srgbClr val="228B22"/>
                </a:solidFill>
              </a:defRPr>
            </a:pPr>
            <a:r>
              <a:rPr lang="en-US" sz="1800" b="1" dirty="0"/>
              <a:t>Fully connected layer with 512 neurons (</a:t>
            </a:r>
            <a:r>
              <a:rPr lang="en-US" sz="1800" b="1" dirty="0" err="1"/>
              <a:t>ReLU</a:t>
            </a:r>
            <a:r>
              <a:rPr lang="en-US" sz="1800" b="1" dirty="0"/>
              <a:t>)</a:t>
            </a:r>
          </a:p>
          <a:p>
            <a:pPr marL="0" indent="0">
              <a:buNone/>
              <a:defRPr>
                <a:solidFill>
                  <a:srgbClr val="228B22"/>
                </a:solidFill>
              </a:defRPr>
            </a:pPr>
            <a:r>
              <a:rPr lang="en-US" sz="1800" b="1" dirty="0">
                <a:solidFill>
                  <a:srgbClr val="002060"/>
                </a:solidFill>
              </a:rPr>
              <a:t>Dropout: </a:t>
            </a:r>
          </a:p>
          <a:p>
            <a:pPr marL="0" indent="0">
              <a:buNone/>
              <a:defRPr>
                <a:solidFill>
                  <a:srgbClr val="228B22"/>
                </a:solidFill>
              </a:defRPr>
            </a:pPr>
            <a:r>
              <a:rPr lang="en-US" sz="1800" b="1" dirty="0"/>
              <a:t>Reduces overfitting by disabling 50% of neurons</a:t>
            </a:r>
          </a:p>
          <a:p>
            <a:pPr marL="0" indent="0">
              <a:buNone/>
              <a:defRPr>
                <a:solidFill>
                  <a:srgbClr val="228B22"/>
                </a:solidFill>
              </a:defRPr>
            </a:pPr>
            <a:r>
              <a:rPr lang="en-US" sz="1800" b="1" dirty="0">
                <a:solidFill>
                  <a:srgbClr val="002060"/>
                </a:solidFill>
              </a:rPr>
              <a:t>Output Layer:</a:t>
            </a:r>
          </a:p>
          <a:p>
            <a:pPr marL="0" indent="0">
              <a:buNone/>
              <a:defRPr>
                <a:solidFill>
                  <a:srgbClr val="228B22"/>
                </a:solidFill>
              </a:defRPr>
            </a:pPr>
            <a:r>
              <a:rPr lang="fr-FR" sz="1800" b="1" dirty="0"/>
              <a:t>19 </a:t>
            </a:r>
            <a:r>
              <a:rPr lang="fr-FR" sz="1800" b="1" dirty="0" err="1"/>
              <a:t>neurons</a:t>
            </a:r>
            <a:r>
              <a:rPr lang="fr-FR" sz="1800" b="1" dirty="0"/>
              <a:t> for classification (</a:t>
            </a:r>
            <a:r>
              <a:rPr lang="fr-FR" sz="1800" b="1" dirty="0" err="1"/>
              <a:t>softmax</a:t>
            </a:r>
            <a:r>
              <a:rPr lang="fr-FR" sz="1800" b="1" dirty="0"/>
              <a:t> activation)</a:t>
            </a:r>
          </a:p>
          <a:p>
            <a:pPr marL="0" indent="0">
              <a:buNone/>
              <a:defRPr>
                <a:solidFill>
                  <a:srgbClr val="228B22"/>
                </a:solidFill>
              </a:defRPr>
            </a:pPr>
            <a:endParaRPr lang="en-US" sz="1800" b="1" dirty="0">
              <a:solidFill>
                <a:srgbClr val="002060"/>
              </a:solidFill>
            </a:endParaRPr>
          </a:p>
        </p:txBody>
      </p:sp>
      <p:pic>
        <p:nvPicPr>
          <p:cNvPr id="2" name="Picture 1" descr="A logo with a green and blue background&#10;&#10;Description automatically generated">
            <a:extLst>
              <a:ext uri="{FF2B5EF4-FFF2-40B4-BE49-F238E27FC236}">
                <a16:creationId xmlns:a16="http://schemas.microsoft.com/office/drawing/2014/main" id="{A1814F41-648B-B258-9C95-5087EEA518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1846" y="-494"/>
            <a:ext cx="1040154" cy="1040154"/>
          </a:xfrm>
          <a:prstGeom prst="rect">
            <a:avLst/>
          </a:prstGeom>
        </p:spPr>
      </p:pic>
    </p:spTree>
    <p:extLst>
      <p:ext uri="{BB962C8B-B14F-4D97-AF65-F5344CB8AC3E}">
        <p14:creationId xmlns:p14="http://schemas.microsoft.com/office/powerpoint/2010/main" val="249810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3125FD-4F2D-1E71-5A29-911EA48EB4F0}"/>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9C040431-B5A3-2ED6-F9B8-03881A728102}"/>
              </a:ext>
            </a:extLst>
          </p:cNvPr>
          <p:cNvSpPr>
            <a:spLocks noGrp="1"/>
          </p:cNvSpPr>
          <p:nvPr>
            <p:ph idx="1"/>
          </p:nvPr>
        </p:nvSpPr>
        <p:spPr>
          <a:xfrm>
            <a:off x="2790412" y="932659"/>
            <a:ext cx="9047745" cy="5493860"/>
          </a:xfrm>
        </p:spPr>
        <p:txBody>
          <a:bodyPr>
            <a:normAutofit lnSpcReduction="10000"/>
          </a:bodyPr>
          <a:lstStyle/>
          <a:p>
            <a:pPr marL="0" indent="0">
              <a:buNone/>
              <a:defRPr>
                <a:solidFill>
                  <a:srgbClr val="228B22"/>
                </a:solidFill>
              </a:defRPr>
            </a:pPr>
            <a:endParaRPr lang="en-US" sz="2000" b="1" dirty="0">
              <a:solidFill>
                <a:srgbClr val="002060"/>
              </a:solidFill>
            </a:endParaRPr>
          </a:p>
          <a:p>
            <a:pPr marL="0" indent="0">
              <a:buNone/>
              <a:defRPr>
                <a:solidFill>
                  <a:srgbClr val="228B22"/>
                </a:solidFill>
              </a:defRPr>
            </a:pPr>
            <a:r>
              <a:rPr lang="en-US" sz="3600" b="1" dirty="0">
                <a:solidFill>
                  <a:srgbClr val="002060"/>
                </a:solidFill>
              </a:rPr>
              <a:t>Optimizer: </a:t>
            </a:r>
          </a:p>
          <a:p>
            <a:pPr marL="0" indent="0">
              <a:buNone/>
              <a:defRPr>
                <a:solidFill>
                  <a:srgbClr val="228B22"/>
                </a:solidFill>
              </a:defRPr>
            </a:pPr>
            <a:r>
              <a:rPr lang="en-US" dirty="0"/>
              <a:t>Adam with a learning rate of 0.001.</a:t>
            </a:r>
            <a:endParaRPr lang="en-US" sz="3600" b="1" dirty="0">
              <a:solidFill>
                <a:srgbClr val="002060"/>
              </a:solidFill>
            </a:endParaRPr>
          </a:p>
          <a:p>
            <a:pPr marL="0" indent="0">
              <a:buNone/>
              <a:defRPr>
                <a:solidFill>
                  <a:srgbClr val="228B22"/>
                </a:solidFill>
              </a:defRPr>
            </a:pPr>
            <a:r>
              <a:rPr lang="en-US" sz="3600" b="1" dirty="0">
                <a:solidFill>
                  <a:srgbClr val="002060"/>
                </a:solidFill>
              </a:rPr>
              <a:t>Loss Function:</a:t>
            </a:r>
          </a:p>
          <a:p>
            <a:pPr marL="0" indent="0">
              <a:buNone/>
              <a:defRPr>
                <a:solidFill>
                  <a:srgbClr val="228B22"/>
                </a:solidFill>
              </a:defRPr>
            </a:pPr>
            <a:r>
              <a:rPr lang="fr-FR" dirty="0"/>
              <a:t> </a:t>
            </a:r>
            <a:r>
              <a:rPr lang="fr-FR" dirty="0" err="1"/>
              <a:t>Categorical</a:t>
            </a:r>
            <a:r>
              <a:rPr lang="fr-FR" dirty="0"/>
              <a:t> </a:t>
            </a:r>
            <a:r>
              <a:rPr lang="fr-FR" dirty="0" err="1"/>
              <a:t>Crossentropy</a:t>
            </a:r>
            <a:r>
              <a:rPr lang="fr-FR" dirty="0"/>
              <a:t> for multi-class classification.</a:t>
            </a:r>
          </a:p>
          <a:p>
            <a:pPr marL="0" indent="0">
              <a:buNone/>
              <a:defRPr>
                <a:solidFill>
                  <a:srgbClr val="228B22"/>
                </a:solidFill>
              </a:defRPr>
            </a:pPr>
            <a:r>
              <a:rPr lang="en-US" sz="3200" b="1" dirty="0">
                <a:solidFill>
                  <a:srgbClr val="002060"/>
                </a:solidFill>
              </a:rPr>
              <a:t>Training Setup:</a:t>
            </a:r>
          </a:p>
          <a:p>
            <a:pPr marL="0" indent="0">
              <a:buNone/>
              <a:defRPr>
                <a:solidFill>
                  <a:srgbClr val="228B22"/>
                </a:solidFill>
              </a:defRPr>
            </a:pPr>
            <a:r>
              <a:rPr lang="en-US" sz="3200" dirty="0"/>
              <a:t>50 epochs</a:t>
            </a:r>
          </a:p>
          <a:p>
            <a:pPr marL="0" indent="0">
              <a:buNone/>
              <a:defRPr>
                <a:solidFill>
                  <a:srgbClr val="228B22"/>
                </a:solidFill>
              </a:defRPr>
            </a:pPr>
            <a:r>
              <a:rPr lang="en-US" sz="3200" dirty="0"/>
              <a:t>618 training</a:t>
            </a:r>
          </a:p>
          <a:p>
            <a:pPr marL="0" indent="0">
              <a:buNone/>
              <a:defRPr>
                <a:solidFill>
                  <a:srgbClr val="228B22"/>
                </a:solidFill>
              </a:defRPr>
            </a:pPr>
            <a:r>
              <a:rPr lang="en-US" sz="3200" dirty="0"/>
              <a:t>228 testing </a:t>
            </a:r>
          </a:p>
          <a:p>
            <a:pPr marL="0" indent="0">
              <a:buNone/>
              <a:defRPr>
                <a:solidFill>
                  <a:srgbClr val="228B22"/>
                </a:solidFill>
              </a:defRPr>
            </a:pPr>
            <a:r>
              <a:rPr lang="en-US" sz="3200" dirty="0"/>
              <a:t>Why Dropout: Prevents overfitting by forcing the model to generalize better</a:t>
            </a:r>
            <a:endParaRPr lang="en-US" sz="3200" b="1" dirty="0">
              <a:solidFill>
                <a:srgbClr val="002060"/>
              </a:solidFill>
            </a:endParaRPr>
          </a:p>
        </p:txBody>
      </p:sp>
      <p:sp>
        <p:nvSpPr>
          <p:cNvPr id="2" name="Title 1">
            <a:extLst>
              <a:ext uri="{FF2B5EF4-FFF2-40B4-BE49-F238E27FC236}">
                <a16:creationId xmlns:a16="http://schemas.microsoft.com/office/drawing/2014/main" id="{5D5FD144-DF97-3F70-0750-02F8F1516D7C}"/>
              </a:ext>
            </a:extLst>
          </p:cNvPr>
          <p:cNvSpPr>
            <a:spLocks noGrp="1"/>
          </p:cNvSpPr>
          <p:nvPr>
            <p:ph type="title"/>
          </p:nvPr>
        </p:nvSpPr>
        <p:spPr>
          <a:xfrm>
            <a:off x="1784168" y="-231301"/>
            <a:ext cx="8623663" cy="1325563"/>
          </a:xfrm>
        </p:spPr>
        <p:txBody>
          <a:bodyPr/>
          <a:lstStyle/>
          <a:p>
            <a:pPr>
              <a:defRPr>
                <a:solidFill>
                  <a:srgbClr val="228B22"/>
                </a:solidFill>
              </a:defRPr>
            </a:pPr>
            <a:r>
              <a:rPr lang="en-US" dirty="0"/>
              <a:t>Model Training Details</a:t>
            </a:r>
            <a:endParaRPr dirty="0"/>
          </a:p>
        </p:txBody>
      </p:sp>
      <p:pic>
        <p:nvPicPr>
          <p:cNvPr id="3" name="Picture 2" descr="A logo with a green and blue background&#10;&#10;Description automatically generated">
            <a:extLst>
              <a:ext uri="{FF2B5EF4-FFF2-40B4-BE49-F238E27FC236}">
                <a16:creationId xmlns:a16="http://schemas.microsoft.com/office/drawing/2014/main" id="{53B2585E-D981-C26F-4DE4-78CCC26BA4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1846" y="-494"/>
            <a:ext cx="1040154" cy="1040154"/>
          </a:xfrm>
          <a:prstGeom prst="rect">
            <a:avLst/>
          </a:prstGeom>
        </p:spPr>
      </p:pic>
    </p:spTree>
    <p:extLst>
      <p:ext uri="{BB962C8B-B14F-4D97-AF65-F5344CB8AC3E}">
        <p14:creationId xmlns:p14="http://schemas.microsoft.com/office/powerpoint/2010/main" val="11157734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6CE06-8B9A-2563-62B4-837B8B036E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ED6588-583D-CAFD-0E75-1CF6458C286C}"/>
              </a:ext>
            </a:extLst>
          </p:cNvPr>
          <p:cNvSpPr>
            <a:spLocks noGrp="1"/>
          </p:cNvSpPr>
          <p:nvPr>
            <p:ph type="title"/>
          </p:nvPr>
        </p:nvSpPr>
        <p:spPr>
          <a:xfrm>
            <a:off x="-1236272" y="68778"/>
            <a:ext cx="8623663" cy="1325563"/>
          </a:xfrm>
        </p:spPr>
        <p:txBody>
          <a:bodyPr/>
          <a:lstStyle/>
          <a:p>
            <a:pPr>
              <a:defRPr>
                <a:solidFill>
                  <a:srgbClr val="228B22"/>
                </a:solidFill>
              </a:defRPr>
            </a:pPr>
            <a:r>
              <a:rPr lang="en-US" dirty="0"/>
              <a:t> model workflow </a:t>
            </a:r>
          </a:p>
        </p:txBody>
      </p:sp>
      <p:pic>
        <p:nvPicPr>
          <p:cNvPr id="4" name="Picture 3" descr="A diagram of a network data flow&#10;&#10;Description automatically generated">
            <a:extLst>
              <a:ext uri="{FF2B5EF4-FFF2-40B4-BE49-F238E27FC236}">
                <a16:creationId xmlns:a16="http://schemas.microsoft.com/office/drawing/2014/main" id="{E95B6CF0-D2A7-31D3-9475-E6613DC33D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1672" y="1610807"/>
            <a:ext cx="8811438" cy="4565737"/>
          </a:xfrm>
          <a:prstGeom prst="rect">
            <a:avLst/>
          </a:prstGeom>
        </p:spPr>
      </p:pic>
      <p:pic>
        <p:nvPicPr>
          <p:cNvPr id="9" name="Picture 8" descr="A logo with a green and blue background&#10;&#10;Description automatically generated">
            <a:extLst>
              <a:ext uri="{FF2B5EF4-FFF2-40B4-BE49-F238E27FC236}">
                <a16:creationId xmlns:a16="http://schemas.microsoft.com/office/drawing/2014/main" id="{7EE40C82-C64E-E416-F5F8-C01D878CF4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1846" y="-494"/>
            <a:ext cx="1040154" cy="1040154"/>
          </a:xfrm>
          <a:prstGeom prst="rect">
            <a:avLst/>
          </a:prstGeom>
        </p:spPr>
      </p:pic>
    </p:spTree>
    <p:extLst>
      <p:ext uri="{BB962C8B-B14F-4D97-AF65-F5344CB8AC3E}">
        <p14:creationId xmlns:p14="http://schemas.microsoft.com/office/powerpoint/2010/main" val="3235876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18EF2-AAED-51E7-F90A-65EF939F16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345AB3-0F16-736B-A885-FD358B0F0290}"/>
              </a:ext>
            </a:extLst>
          </p:cNvPr>
          <p:cNvSpPr>
            <a:spLocks noGrp="1"/>
          </p:cNvSpPr>
          <p:nvPr>
            <p:ph type="title"/>
          </p:nvPr>
        </p:nvSpPr>
        <p:spPr>
          <a:xfrm>
            <a:off x="3071547" y="2103437"/>
            <a:ext cx="8623663" cy="1325563"/>
          </a:xfrm>
        </p:spPr>
        <p:txBody>
          <a:bodyPr>
            <a:normAutofit fontScale="90000"/>
          </a:bodyPr>
          <a:lstStyle/>
          <a:p>
            <a:pPr>
              <a:defRPr>
                <a:solidFill>
                  <a:srgbClr val="228B22"/>
                </a:solidFill>
              </a:defRPr>
            </a:pPr>
            <a:br>
              <a:rPr lang="en-US" dirty="0"/>
            </a:br>
            <a:r>
              <a:rPr lang="en-US" sz="9800" dirty="0"/>
              <a:t>4</a:t>
            </a:r>
            <a:br>
              <a:rPr lang="en-US" dirty="0"/>
            </a:br>
            <a:r>
              <a:rPr lang="en-US" sz="8000" dirty="0"/>
              <a:t>Hardware</a:t>
            </a:r>
            <a:endParaRPr lang="en-US" dirty="0"/>
          </a:p>
        </p:txBody>
      </p:sp>
      <p:pic>
        <p:nvPicPr>
          <p:cNvPr id="3" name="Picture 2" descr="A logo with a green and blue background&#10;&#10;Description automatically generated">
            <a:extLst>
              <a:ext uri="{FF2B5EF4-FFF2-40B4-BE49-F238E27FC236}">
                <a16:creationId xmlns:a16="http://schemas.microsoft.com/office/drawing/2014/main" id="{2F0A4C19-51B3-5292-3121-CB403F6872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1846" y="-494"/>
            <a:ext cx="1040154" cy="1040154"/>
          </a:xfrm>
          <a:prstGeom prst="rect">
            <a:avLst/>
          </a:prstGeom>
        </p:spPr>
      </p:pic>
    </p:spTree>
    <p:extLst>
      <p:ext uri="{BB962C8B-B14F-4D97-AF65-F5344CB8AC3E}">
        <p14:creationId xmlns:p14="http://schemas.microsoft.com/office/powerpoint/2010/main" val="16465885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BDF0C-23C5-08DF-FE89-E73D4AA14316}"/>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86D4E5B8-C2C1-587D-77F9-562E65DF1E38}"/>
              </a:ext>
            </a:extLst>
          </p:cNvPr>
          <p:cNvSpPr txBox="1">
            <a:spLocks/>
          </p:cNvSpPr>
          <p:nvPr/>
        </p:nvSpPr>
        <p:spPr>
          <a:xfrm>
            <a:off x="1784168" y="24064"/>
            <a:ext cx="8623663"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a:defRPr>
                <a:solidFill>
                  <a:srgbClr val="228B22"/>
                </a:solidFill>
              </a:defRPr>
            </a:pPr>
            <a:r>
              <a:rPr lang="en-US" sz="4000" dirty="0"/>
              <a:t>Hardware Components Overview</a:t>
            </a:r>
            <a:endParaRPr lang="en-US" sz="4000" dirty="0">
              <a:solidFill>
                <a:srgbClr val="228B22"/>
              </a:solidFill>
            </a:endParaRPr>
          </a:p>
        </p:txBody>
      </p:sp>
      <p:sp>
        <p:nvSpPr>
          <p:cNvPr id="7" name="Title 1">
            <a:extLst>
              <a:ext uri="{FF2B5EF4-FFF2-40B4-BE49-F238E27FC236}">
                <a16:creationId xmlns:a16="http://schemas.microsoft.com/office/drawing/2014/main" id="{8B25D667-7DE0-2041-D39F-528E7B79EF67}"/>
              </a:ext>
            </a:extLst>
          </p:cNvPr>
          <p:cNvSpPr>
            <a:spLocks noGrp="1"/>
          </p:cNvSpPr>
          <p:nvPr>
            <p:ph idx="1"/>
          </p:nvPr>
        </p:nvSpPr>
        <p:spPr>
          <a:xfrm>
            <a:off x="2774490" y="1139869"/>
            <a:ext cx="9047745" cy="5493860"/>
          </a:xfrm>
        </p:spPr>
        <p:txBody>
          <a:bodyPr>
            <a:normAutofit/>
          </a:bodyPr>
          <a:lstStyle/>
          <a:p>
            <a:pPr marL="0" indent="0">
              <a:buNone/>
              <a:defRPr>
                <a:solidFill>
                  <a:srgbClr val="228B22"/>
                </a:solidFill>
              </a:defRPr>
            </a:pPr>
            <a:endParaRPr lang="en-US" sz="2000" b="1" dirty="0">
              <a:solidFill>
                <a:srgbClr val="002060"/>
              </a:solidFill>
            </a:endParaRPr>
          </a:p>
          <a:p>
            <a:pPr marL="0" indent="0">
              <a:buNone/>
              <a:defRPr>
                <a:solidFill>
                  <a:srgbClr val="228B22"/>
                </a:solidFill>
              </a:defRPr>
            </a:pPr>
            <a:r>
              <a:rPr lang="en-US" sz="2600" b="1" dirty="0">
                <a:solidFill>
                  <a:srgbClr val="002060"/>
                </a:solidFill>
              </a:rPr>
              <a:t>ESP32-CAM:</a:t>
            </a:r>
          </a:p>
          <a:p>
            <a:pPr marL="0" indent="0">
              <a:buNone/>
              <a:defRPr>
                <a:solidFill>
                  <a:srgbClr val="228B22"/>
                </a:solidFill>
              </a:defRPr>
            </a:pPr>
            <a:r>
              <a:rPr lang="en-US" sz="2200" dirty="0"/>
              <a:t>A compact, low-cost microcontroller with an integrated camera Used to capture images for facial recognition Supports Wi-Fi for sending data.</a:t>
            </a:r>
          </a:p>
          <a:p>
            <a:pPr marL="0" indent="0">
              <a:buNone/>
              <a:defRPr>
                <a:solidFill>
                  <a:srgbClr val="228B22"/>
                </a:solidFill>
              </a:defRPr>
            </a:pPr>
            <a:endParaRPr lang="en-US" sz="2200" b="1" dirty="0">
              <a:solidFill>
                <a:srgbClr val="002060"/>
              </a:solidFill>
            </a:endParaRPr>
          </a:p>
          <a:p>
            <a:pPr marL="0" indent="0">
              <a:buNone/>
              <a:defRPr>
                <a:solidFill>
                  <a:srgbClr val="228B22"/>
                </a:solidFill>
              </a:defRPr>
            </a:pPr>
            <a:r>
              <a:rPr lang="en-US" sz="2200" b="1" dirty="0">
                <a:solidFill>
                  <a:srgbClr val="002060"/>
                </a:solidFill>
              </a:rPr>
              <a:t>OLED Display:</a:t>
            </a:r>
          </a:p>
          <a:p>
            <a:pPr marL="0" indent="0">
              <a:buNone/>
              <a:defRPr>
                <a:solidFill>
                  <a:srgbClr val="228B22"/>
                </a:solidFill>
              </a:defRPr>
            </a:pPr>
            <a:r>
              <a:rPr lang="en-US" sz="2200" dirty="0"/>
              <a:t>Displays the output, such as the recognized face or other information</a:t>
            </a:r>
          </a:p>
          <a:p>
            <a:pPr marL="0" indent="0">
              <a:buNone/>
              <a:defRPr>
                <a:solidFill>
                  <a:srgbClr val="228B22"/>
                </a:solidFill>
              </a:defRPr>
            </a:pPr>
            <a:endParaRPr lang="en-US" sz="2200" b="1" dirty="0">
              <a:solidFill>
                <a:srgbClr val="002060"/>
              </a:solidFill>
            </a:endParaRPr>
          </a:p>
          <a:p>
            <a:pPr marL="0" indent="0">
              <a:buNone/>
              <a:defRPr>
                <a:solidFill>
                  <a:srgbClr val="228B22"/>
                </a:solidFill>
              </a:defRPr>
            </a:pPr>
            <a:r>
              <a:rPr lang="en-US" sz="2200" b="1" dirty="0">
                <a:solidFill>
                  <a:srgbClr val="002060"/>
                </a:solidFill>
              </a:rPr>
              <a:t> TTL Module:</a:t>
            </a:r>
          </a:p>
          <a:p>
            <a:pPr marL="0" indent="0">
              <a:buNone/>
              <a:defRPr>
                <a:solidFill>
                  <a:srgbClr val="228B22"/>
                </a:solidFill>
              </a:defRPr>
            </a:pPr>
            <a:r>
              <a:rPr lang="en-US" sz="2400" dirty="0"/>
              <a:t>Facilitates communication between hardware components</a:t>
            </a:r>
            <a:r>
              <a:rPr lang="en-US" sz="1800" dirty="0"/>
              <a:t>.</a:t>
            </a:r>
          </a:p>
          <a:p>
            <a:pPr marL="0" indent="0">
              <a:buNone/>
              <a:defRPr>
                <a:solidFill>
                  <a:srgbClr val="228B22"/>
                </a:solidFill>
              </a:defRPr>
            </a:pPr>
            <a:endParaRPr lang="en-US" sz="1800" dirty="0"/>
          </a:p>
          <a:p>
            <a:pPr marL="0" indent="0">
              <a:buNone/>
              <a:defRPr>
                <a:solidFill>
                  <a:srgbClr val="228B22"/>
                </a:solidFill>
              </a:defRPr>
            </a:pPr>
            <a:endParaRPr lang="en-US" sz="1800" b="1" dirty="0">
              <a:solidFill>
                <a:srgbClr val="002060"/>
              </a:solidFill>
            </a:endParaRPr>
          </a:p>
        </p:txBody>
      </p:sp>
      <p:pic>
        <p:nvPicPr>
          <p:cNvPr id="2" name="Picture 1" descr="A logo with a green and blue background&#10;&#10;Description automatically generated">
            <a:extLst>
              <a:ext uri="{FF2B5EF4-FFF2-40B4-BE49-F238E27FC236}">
                <a16:creationId xmlns:a16="http://schemas.microsoft.com/office/drawing/2014/main" id="{60C00FED-D102-ACCC-2084-4B1DAC9BC3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1846" y="-494"/>
            <a:ext cx="1040154" cy="1040154"/>
          </a:xfrm>
          <a:prstGeom prst="rect">
            <a:avLst/>
          </a:prstGeom>
        </p:spPr>
      </p:pic>
    </p:spTree>
    <p:extLst>
      <p:ext uri="{BB962C8B-B14F-4D97-AF65-F5344CB8AC3E}">
        <p14:creationId xmlns:p14="http://schemas.microsoft.com/office/powerpoint/2010/main" val="2152496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BEF1D-0852-C926-46CE-3F46C632606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583515E7-2BF7-080F-240C-FB3406A3D68B}"/>
              </a:ext>
            </a:extLst>
          </p:cNvPr>
          <p:cNvSpPr txBox="1">
            <a:spLocks/>
          </p:cNvSpPr>
          <p:nvPr/>
        </p:nvSpPr>
        <p:spPr>
          <a:xfrm>
            <a:off x="-1415440" y="139982"/>
            <a:ext cx="8691765"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a:defRPr>
                <a:solidFill>
                  <a:srgbClr val="228B22"/>
                </a:solidFill>
              </a:defRPr>
            </a:pPr>
            <a:r>
              <a:rPr lang="en-US" sz="4000" dirty="0"/>
              <a:t>ESP32-CAM </a:t>
            </a:r>
            <a:endParaRPr lang="en-US" sz="4000" dirty="0">
              <a:solidFill>
                <a:srgbClr val="228B22"/>
              </a:solidFill>
            </a:endParaRPr>
          </a:p>
        </p:txBody>
      </p:sp>
      <p:sp>
        <p:nvSpPr>
          <p:cNvPr id="7" name="Title 1">
            <a:extLst>
              <a:ext uri="{FF2B5EF4-FFF2-40B4-BE49-F238E27FC236}">
                <a16:creationId xmlns:a16="http://schemas.microsoft.com/office/drawing/2014/main" id="{EC60DB3D-4421-8D9A-46C2-F6DF8DD6C01F}"/>
              </a:ext>
            </a:extLst>
          </p:cNvPr>
          <p:cNvSpPr>
            <a:spLocks noGrp="1"/>
          </p:cNvSpPr>
          <p:nvPr>
            <p:ph idx="1"/>
          </p:nvPr>
        </p:nvSpPr>
        <p:spPr>
          <a:xfrm>
            <a:off x="3037538" y="1549834"/>
            <a:ext cx="5530266" cy="5168184"/>
          </a:xfrm>
        </p:spPr>
        <p:txBody>
          <a:bodyPr>
            <a:normAutofit/>
          </a:bodyPr>
          <a:lstStyle/>
          <a:p>
            <a:pPr marL="0" indent="0">
              <a:buNone/>
              <a:defRPr>
                <a:solidFill>
                  <a:srgbClr val="228B22"/>
                </a:solidFill>
              </a:defRPr>
            </a:pPr>
            <a:endParaRPr lang="en-US" sz="2000" b="1" dirty="0">
              <a:solidFill>
                <a:srgbClr val="002060"/>
              </a:solidFill>
            </a:endParaRPr>
          </a:p>
          <a:p>
            <a:pPr marL="0" indent="0">
              <a:buNone/>
              <a:defRPr>
                <a:solidFill>
                  <a:srgbClr val="228B22"/>
                </a:solidFill>
              </a:defRPr>
            </a:pPr>
            <a:r>
              <a:rPr lang="en-US" sz="3200" b="1" dirty="0">
                <a:solidFill>
                  <a:srgbClr val="002060"/>
                </a:solidFill>
              </a:rPr>
              <a:t>Camera Module: </a:t>
            </a:r>
          </a:p>
          <a:p>
            <a:pPr marL="0" indent="0">
              <a:buNone/>
              <a:defRPr>
                <a:solidFill>
                  <a:srgbClr val="228B22"/>
                </a:solidFill>
              </a:defRPr>
            </a:pPr>
            <a:r>
              <a:rPr lang="en-US" sz="3200" dirty="0"/>
              <a:t>Captures images with a resolution suitable for facial recognition.</a:t>
            </a:r>
            <a:endParaRPr lang="en-US" sz="3200" b="1" dirty="0">
              <a:solidFill>
                <a:srgbClr val="002060"/>
              </a:solidFill>
            </a:endParaRPr>
          </a:p>
          <a:p>
            <a:pPr marL="0" indent="0">
              <a:buNone/>
              <a:defRPr>
                <a:solidFill>
                  <a:srgbClr val="228B22"/>
                </a:solidFill>
              </a:defRPr>
            </a:pPr>
            <a:endParaRPr lang="en-US" sz="3200" b="1" dirty="0">
              <a:solidFill>
                <a:srgbClr val="002060"/>
              </a:solidFill>
            </a:endParaRPr>
          </a:p>
          <a:p>
            <a:pPr marL="0" indent="0">
              <a:buNone/>
              <a:defRPr>
                <a:solidFill>
                  <a:srgbClr val="228B22"/>
                </a:solidFill>
              </a:defRPr>
            </a:pPr>
            <a:r>
              <a:rPr lang="en-US" sz="3200" b="1" dirty="0">
                <a:solidFill>
                  <a:srgbClr val="002060"/>
                </a:solidFill>
              </a:rPr>
              <a:t>Wi-Fi Capability:</a:t>
            </a:r>
          </a:p>
          <a:p>
            <a:pPr marL="0" indent="0">
              <a:buNone/>
              <a:defRPr>
                <a:solidFill>
                  <a:srgbClr val="228B22"/>
                </a:solidFill>
              </a:defRPr>
            </a:pPr>
            <a:r>
              <a:rPr lang="en-US" sz="3200" dirty="0"/>
              <a:t>Connect to the device easier, and upload the data on SD Card</a:t>
            </a:r>
          </a:p>
          <a:p>
            <a:pPr marL="0" indent="0">
              <a:buNone/>
              <a:defRPr>
                <a:solidFill>
                  <a:srgbClr val="228B22"/>
                </a:solidFill>
              </a:defRPr>
            </a:pPr>
            <a:endParaRPr lang="en-US" sz="1800" b="1" dirty="0">
              <a:solidFill>
                <a:srgbClr val="002060"/>
              </a:solidFill>
            </a:endParaRPr>
          </a:p>
        </p:txBody>
      </p:sp>
      <p:pic>
        <p:nvPicPr>
          <p:cNvPr id="2" name="Picture 1" descr="A logo with a green and blue background&#10;&#10;Description automatically generated">
            <a:extLst>
              <a:ext uri="{FF2B5EF4-FFF2-40B4-BE49-F238E27FC236}">
                <a16:creationId xmlns:a16="http://schemas.microsoft.com/office/drawing/2014/main" id="{E56565AA-10FA-1E5A-3CF6-B37CE463CD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1846" y="-494"/>
            <a:ext cx="1040154" cy="1040154"/>
          </a:xfrm>
          <a:prstGeom prst="rect">
            <a:avLst/>
          </a:prstGeom>
        </p:spPr>
      </p:pic>
      <p:pic>
        <p:nvPicPr>
          <p:cNvPr id="5" name="Picture 4" descr="A close-up of a microchip&#10;&#10;Description automatically generated">
            <a:extLst>
              <a:ext uri="{FF2B5EF4-FFF2-40B4-BE49-F238E27FC236}">
                <a16:creationId xmlns:a16="http://schemas.microsoft.com/office/drawing/2014/main" id="{77AF3E2A-C599-407C-374F-C8AAA37AD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4679" y="1792216"/>
            <a:ext cx="4122894" cy="3919652"/>
          </a:xfrm>
          <a:prstGeom prst="rect">
            <a:avLst/>
          </a:prstGeom>
        </p:spPr>
      </p:pic>
    </p:spTree>
    <p:extLst>
      <p:ext uri="{BB962C8B-B14F-4D97-AF65-F5344CB8AC3E}">
        <p14:creationId xmlns:p14="http://schemas.microsoft.com/office/powerpoint/2010/main" val="1224279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3401" y="490437"/>
            <a:ext cx="9562768" cy="975401"/>
          </a:xfrm>
        </p:spPr>
        <p:txBody>
          <a:bodyPr/>
          <a:lstStyle/>
          <a:p>
            <a:pPr>
              <a:defRPr>
                <a:solidFill>
                  <a:srgbClr val="228B22"/>
                </a:solidFill>
              </a:defRPr>
            </a:pPr>
            <a:r>
              <a:rPr lang="en-US" dirty="0"/>
              <a:t>Team members</a:t>
            </a:r>
            <a:endParaRPr dirty="0"/>
          </a:p>
        </p:txBody>
      </p:sp>
      <p:sp>
        <p:nvSpPr>
          <p:cNvPr id="8" name="Google Shape;1285;p37">
            <a:extLst>
              <a:ext uri="{FF2B5EF4-FFF2-40B4-BE49-F238E27FC236}">
                <a16:creationId xmlns:a16="http://schemas.microsoft.com/office/drawing/2014/main" id="{831C2843-9F56-C097-1762-AB1243AA7430}"/>
              </a:ext>
            </a:extLst>
          </p:cNvPr>
          <p:cNvSpPr txBox="1">
            <a:spLocks/>
          </p:cNvSpPr>
          <p:nvPr/>
        </p:nvSpPr>
        <p:spPr>
          <a:xfrm>
            <a:off x="3018169" y="3543784"/>
            <a:ext cx="4990400" cy="646000"/>
          </a:xfrm>
          <a:prstGeom prst="rect">
            <a:avLst/>
          </a:prstGeom>
        </p:spPr>
        <p:txBody>
          <a:bodyPr spcFirstLastPara="1" wrap="square" lIns="121900" tIns="121900" rIns="121900" bIns="1219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a:t>
            </a:r>
          </a:p>
        </p:txBody>
      </p:sp>
      <p:graphicFrame>
        <p:nvGraphicFramePr>
          <p:cNvPr id="10" name="Table 9">
            <a:extLst>
              <a:ext uri="{FF2B5EF4-FFF2-40B4-BE49-F238E27FC236}">
                <a16:creationId xmlns:a16="http://schemas.microsoft.com/office/drawing/2014/main" id="{671BD60E-7F66-3AB9-224B-DF7B4EE72AF7}"/>
              </a:ext>
            </a:extLst>
          </p:cNvPr>
          <p:cNvGraphicFramePr>
            <a:graphicFrameLocks noGrp="1"/>
          </p:cNvGraphicFramePr>
          <p:nvPr>
            <p:extLst>
              <p:ext uri="{D42A27DB-BD31-4B8C-83A1-F6EECF244321}">
                <p14:modId xmlns:p14="http://schemas.microsoft.com/office/powerpoint/2010/main" val="1699948151"/>
              </p:ext>
            </p:extLst>
          </p:nvPr>
        </p:nvGraphicFramePr>
        <p:xfrm>
          <a:off x="3018169" y="2245842"/>
          <a:ext cx="8128000" cy="3466022"/>
        </p:xfrm>
        <a:graphic>
          <a:graphicData uri="http://schemas.openxmlformats.org/drawingml/2006/table">
            <a:tbl>
              <a:tblPr firstRow="1" bandRow="1">
                <a:tableStyleId>{93296810-A885-4BE3-A3E7-6D5BEEA58F35}</a:tableStyleId>
              </a:tblPr>
              <a:tblGrid>
                <a:gridCol w="4064000">
                  <a:extLst>
                    <a:ext uri="{9D8B030D-6E8A-4147-A177-3AD203B41FA5}">
                      <a16:colId xmlns:a16="http://schemas.microsoft.com/office/drawing/2014/main" val="2534780645"/>
                    </a:ext>
                  </a:extLst>
                </a:gridCol>
                <a:gridCol w="4064000">
                  <a:extLst>
                    <a:ext uri="{9D8B030D-6E8A-4147-A177-3AD203B41FA5}">
                      <a16:colId xmlns:a16="http://schemas.microsoft.com/office/drawing/2014/main" val="643258045"/>
                    </a:ext>
                  </a:extLst>
                </a:gridCol>
              </a:tblGrid>
              <a:tr h="495146">
                <a:tc>
                  <a:txBody>
                    <a:bodyPr/>
                    <a:lstStyle/>
                    <a:p>
                      <a:pPr algn="ctr"/>
                      <a:r>
                        <a:rPr lang="en-US" b="0" dirty="0"/>
                        <a:t>Name</a:t>
                      </a:r>
                    </a:p>
                  </a:txBody>
                  <a:tcPr/>
                </a:tc>
                <a:tc>
                  <a:txBody>
                    <a:bodyPr/>
                    <a:lstStyle/>
                    <a:p>
                      <a:pPr algn="ctr"/>
                      <a:r>
                        <a:rPr lang="en-US" dirty="0"/>
                        <a:t>ID</a:t>
                      </a:r>
                    </a:p>
                  </a:txBody>
                  <a:tcPr/>
                </a:tc>
                <a:extLst>
                  <a:ext uri="{0D108BD9-81ED-4DB2-BD59-A6C34878D82A}">
                    <a16:rowId xmlns:a16="http://schemas.microsoft.com/office/drawing/2014/main" val="36748026"/>
                  </a:ext>
                </a:extLst>
              </a:tr>
              <a:tr h="495146">
                <a:tc>
                  <a:txBody>
                    <a:bodyPr/>
                    <a:lstStyle/>
                    <a:p>
                      <a:r>
                        <a:rPr lang="en-US" dirty="0"/>
                        <a:t>Amina </a:t>
                      </a:r>
                      <a:r>
                        <a:rPr lang="en-US" dirty="0" err="1"/>
                        <a:t>Elshabandy</a:t>
                      </a:r>
                      <a:endParaRPr lang="en-US" dirty="0"/>
                    </a:p>
                  </a:txBody>
                  <a:tcPr/>
                </a:tc>
                <a:tc>
                  <a:txBody>
                    <a:bodyPr/>
                    <a:lstStyle/>
                    <a:p>
                      <a:r>
                        <a:rPr lang="en-US" dirty="0"/>
                        <a:t>222100306</a:t>
                      </a:r>
                    </a:p>
                  </a:txBody>
                  <a:tcPr/>
                </a:tc>
                <a:extLst>
                  <a:ext uri="{0D108BD9-81ED-4DB2-BD59-A6C34878D82A}">
                    <a16:rowId xmlns:a16="http://schemas.microsoft.com/office/drawing/2014/main" val="377580399"/>
                  </a:ext>
                </a:extLst>
              </a:tr>
              <a:tr h="495146">
                <a:tc>
                  <a:txBody>
                    <a:bodyPr/>
                    <a:lstStyle/>
                    <a:p>
                      <a:r>
                        <a:rPr lang="en-US" dirty="0"/>
                        <a:t>Sherif Farag</a:t>
                      </a:r>
                    </a:p>
                  </a:txBody>
                  <a:tcPr/>
                </a:tc>
                <a:tc>
                  <a:txBody>
                    <a:bodyPr/>
                    <a:lstStyle/>
                    <a:p>
                      <a:r>
                        <a:rPr lang="en-US" dirty="0"/>
                        <a:t>222100822</a:t>
                      </a:r>
                    </a:p>
                  </a:txBody>
                  <a:tcPr/>
                </a:tc>
                <a:extLst>
                  <a:ext uri="{0D108BD9-81ED-4DB2-BD59-A6C34878D82A}">
                    <a16:rowId xmlns:a16="http://schemas.microsoft.com/office/drawing/2014/main" val="3518992596"/>
                  </a:ext>
                </a:extLst>
              </a:tr>
              <a:tr h="495146">
                <a:tc>
                  <a:txBody>
                    <a:bodyPr/>
                    <a:lstStyle/>
                    <a:p>
                      <a:r>
                        <a:rPr lang="en-US" dirty="0"/>
                        <a:t>Aser Mohamed</a:t>
                      </a:r>
                    </a:p>
                  </a:txBody>
                  <a:tcPr/>
                </a:tc>
                <a:tc>
                  <a:txBody>
                    <a:bodyPr/>
                    <a:lstStyle/>
                    <a:p>
                      <a:r>
                        <a:rPr lang="en-US" dirty="0"/>
                        <a:t>2222102487</a:t>
                      </a:r>
                    </a:p>
                  </a:txBody>
                  <a:tcPr/>
                </a:tc>
                <a:extLst>
                  <a:ext uri="{0D108BD9-81ED-4DB2-BD59-A6C34878D82A}">
                    <a16:rowId xmlns:a16="http://schemas.microsoft.com/office/drawing/2014/main" val="3352440069"/>
                  </a:ext>
                </a:extLst>
              </a:tr>
              <a:tr h="495146">
                <a:tc>
                  <a:txBody>
                    <a:bodyPr/>
                    <a:lstStyle/>
                    <a:p>
                      <a:r>
                        <a:rPr lang="en-US" dirty="0"/>
                        <a:t>Ziad Abdelrahman</a:t>
                      </a:r>
                    </a:p>
                  </a:txBody>
                  <a:tcPr/>
                </a:tc>
                <a:tc>
                  <a:txBody>
                    <a:bodyPr/>
                    <a:lstStyle/>
                    <a:p>
                      <a:r>
                        <a:rPr lang="en-US" dirty="0"/>
                        <a:t>221101043</a:t>
                      </a:r>
                    </a:p>
                  </a:txBody>
                  <a:tcPr/>
                </a:tc>
                <a:extLst>
                  <a:ext uri="{0D108BD9-81ED-4DB2-BD59-A6C34878D82A}">
                    <a16:rowId xmlns:a16="http://schemas.microsoft.com/office/drawing/2014/main" val="1265876274"/>
                  </a:ext>
                </a:extLst>
              </a:tr>
              <a:tr h="495146">
                <a:tc>
                  <a:txBody>
                    <a:bodyPr/>
                    <a:lstStyle/>
                    <a:p>
                      <a:r>
                        <a:rPr lang="en-US" dirty="0"/>
                        <a:t>Mohamed Ahmed</a:t>
                      </a:r>
                    </a:p>
                  </a:txBody>
                  <a:tcPr/>
                </a:tc>
                <a:tc>
                  <a:txBody>
                    <a:bodyPr/>
                    <a:lstStyle/>
                    <a:p>
                      <a:r>
                        <a:rPr lang="en-US" dirty="0"/>
                        <a:t>221101699</a:t>
                      </a:r>
                    </a:p>
                  </a:txBody>
                  <a:tcPr/>
                </a:tc>
                <a:extLst>
                  <a:ext uri="{0D108BD9-81ED-4DB2-BD59-A6C34878D82A}">
                    <a16:rowId xmlns:a16="http://schemas.microsoft.com/office/drawing/2014/main" val="3728153129"/>
                  </a:ext>
                </a:extLst>
              </a:tr>
              <a:tr h="495146">
                <a:tc>
                  <a:txBody>
                    <a:bodyPr/>
                    <a:lstStyle/>
                    <a:p>
                      <a:r>
                        <a:rPr lang="en-US" dirty="0"/>
                        <a:t>Ahmed Mohamed</a:t>
                      </a:r>
                    </a:p>
                  </a:txBody>
                  <a:tcPr/>
                </a:tc>
                <a:tc>
                  <a:txBody>
                    <a:bodyPr/>
                    <a:lstStyle/>
                    <a:p>
                      <a:r>
                        <a:rPr lang="en-US" dirty="0"/>
                        <a:t>221100116</a:t>
                      </a:r>
                    </a:p>
                  </a:txBody>
                  <a:tcPr/>
                </a:tc>
                <a:extLst>
                  <a:ext uri="{0D108BD9-81ED-4DB2-BD59-A6C34878D82A}">
                    <a16:rowId xmlns:a16="http://schemas.microsoft.com/office/drawing/2014/main" val="1528728112"/>
                  </a:ext>
                </a:extLst>
              </a:tr>
            </a:tbl>
          </a:graphicData>
        </a:graphic>
      </p:graphicFrame>
      <p:pic>
        <p:nvPicPr>
          <p:cNvPr id="3" name="Picture 2" descr="A logo with a green and blue background&#10;&#10;Description automatically generated">
            <a:extLst>
              <a:ext uri="{FF2B5EF4-FFF2-40B4-BE49-F238E27FC236}">
                <a16:creationId xmlns:a16="http://schemas.microsoft.com/office/drawing/2014/main" id="{2641E4E5-EDB9-06BD-C22D-96D3C4BA3B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52054" y="-494"/>
            <a:ext cx="939946" cy="93994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BB425F-D1F9-29CF-D2D9-4214F419B7E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7DFA47FE-EBAC-B04F-4256-15AD1D1B3904}"/>
              </a:ext>
            </a:extLst>
          </p:cNvPr>
          <p:cNvSpPr txBox="1">
            <a:spLocks/>
          </p:cNvSpPr>
          <p:nvPr/>
        </p:nvSpPr>
        <p:spPr>
          <a:xfrm>
            <a:off x="-112733" y="69073"/>
            <a:ext cx="8691765"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a:defRPr>
                <a:solidFill>
                  <a:srgbClr val="228B22"/>
                </a:solidFill>
              </a:defRPr>
            </a:pPr>
            <a:r>
              <a:rPr lang="en-US" sz="3200" dirty="0" err="1"/>
              <a:t>TTl</a:t>
            </a:r>
            <a:r>
              <a:rPr lang="en-US" sz="3200" dirty="0"/>
              <a:t> and </a:t>
            </a:r>
            <a:r>
              <a:rPr lang="en-US" sz="3200" dirty="0" err="1"/>
              <a:t>Oled</a:t>
            </a:r>
            <a:endParaRPr lang="en-US" sz="3200" dirty="0">
              <a:solidFill>
                <a:srgbClr val="228B22"/>
              </a:solidFill>
            </a:endParaRPr>
          </a:p>
        </p:txBody>
      </p:sp>
      <p:sp>
        <p:nvSpPr>
          <p:cNvPr id="7" name="Title 1">
            <a:extLst>
              <a:ext uri="{FF2B5EF4-FFF2-40B4-BE49-F238E27FC236}">
                <a16:creationId xmlns:a16="http://schemas.microsoft.com/office/drawing/2014/main" id="{24BDCEE2-46FE-3EF6-00BD-AF6BEA2F0167}"/>
              </a:ext>
            </a:extLst>
          </p:cNvPr>
          <p:cNvSpPr>
            <a:spLocks noGrp="1"/>
          </p:cNvSpPr>
          <p:nvPr>
            <p:ph idx="1"/>
          </p:nvPr>
        </p:nvSpPr>
        <p:spPr>
          <a:xfrm>
            <a:off x="2837121" y="1444885"/>
            <a:ext cx="5530266" cy="5168184"/>
          </a:xfrm>
        </p:spPr>
        <p:txBody>
          <a:bodyPr>
            <a:normAutofit/>
          </a:bodyPr>
          <a:lstStyle/>
          <a:p>
            <a:pPr marL="0" indent="0">
              <a:buNone/>
              <a:defRPr>
                <a:solidFill>
                  <a:srgbClr val="228B22"/>
                </a:solidFill>
              </a:defRPr>
            </a:pPr>
            <a:r>
              <a:rPr lang="en-US" sz="3200" b="1" dirty="0" err="1">
                <a:solidFill>
                  <a:srgbClr val="002060"/>
                </a:solidFill>
              </a:rPr>
              <a:t>Oled</a:t>
            </a:r>
            <a:r>
              <a:rPr lang="en-US" sz="3200" b="1" dirty="0">
                <a:solidFill>
                  <a:srgbClr val="002060"/>
                </a:solidFill>
              </a:rPr>
              <a:t> Display:</a:t>
            </a:r>
          </a:p>
          <a:p>
            <a:pPr marL="0" indent="0">
              <a:buNone/>
              <a:defRPr>
                <a:solidFill>
                  <a:srgbClr val="228B22"/>
                </a:solidFill>
              </a:defRPr>
            </a:pPr>
            <a:r>
              <a:rPr lang="en-US" sz="3200" dirty="0"/>
              <a:t>Shows results, e.g., "Face Recognized: [Name].“</a:t>
            </a:r>
            <a:endParaRPr lang="en-US" sz="3200" b="1" dirty="0">
              <a:solidFill>
                <a:srgbClr val="002060"/>
              </a:solidFill>
            </a:endParaRPr>
          </a:p>
          <a:p>
            <a:pPr marL="0" indent="0">
              <a:buNone/>
              <a:defRPr>
                <a:solidFill>
                  <a:srgbClr val="228B22"/>
                </a:solidFill>
              </a:defRPr>
            </a:pPr>
            <a:r>
              <a:rPr lang="en-US" sz="3200" b="1" dirty="0">
                <a:solidFill>
                  <a:srgbClr val="002060"/>
                </a:solidFill>
              </a:rPr>
              <a:t>TTL Module: </a:t>
            </a:r>
          </a:p>
          <a:p>
            <a:pPr marL="0" indent="0">
              <a:buNone/>
              <a:defRPr>
                <a:solidFill>
                  <a:srgbClr val="228B22"/>
                </a:solidFill>
              </a:defRPr>
            </a:pPr>
            <a:r>
              <a:rPr lang="en-US" sz="3200" dirty="0"/>
              <a:t>Ensures smooth communication between the camera and Raspberry Pi.</a:t>
            </a:r>
            <a:endParaRPr lang="en-US" sz="3200" b="1" dirty="0">
              <a:solidFill>
                <a:srgbClr val="002060"/>
              </a:solidFill>
            </a:endParaRPr>
          </a:p>
        </p:txBody>
      </p:sp>
      <p:pic>
        <p:nvPicPr>
          <p:cNvPr id="2" name="Picture 1" descr="A logo with a green and blue background&#10;&#10;Description automatically generated">
            <a:extLst>
              <a:ext uri="{FF2B5EF4-FFF2-40B4-BE49-F238E27FC236}">
                <a16:creationId xmlns:a16="http://schemas.microsoft.com/office/drawing/2014/main" id="{5FBC7AFD-EF31-EC5C-1C87-6CE79A64B6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1846" y="-494"/>
            <a:ext cx="1040154" cy="1040154"/>
          </a:xfrm>
          <a:prstGeom prst="rect">
            <a:avLst/>
          </a:prstGeom>
        </p:spPr>
      </p:pic>
      <p:pic>
        <p:nvPicPr>
          <p:cNvPr id="10" name="Picture 9" descr="A small blue and black electronic device&#10;&#10;Description automatically generated">
            <a:extLst>
              <a:ext uri="{FF2B5EF4-FFF2-40B4-BE49-F238E27FC236}">
                <a16:creationId xmlns:a16="http://schemas.microsoft.com/office/drawing/2014/main" id="{F4256EBE-21DA-AE92-0738-90A5203792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7999" y="3853307"/>
            <a:ext cx="2249955" cy="1996348"/>
          </a:xfrm>
          <a:prstGeom prst="rect">
            <a:avLst/>
          </a:prstGeom>
        </p:spPr>
      </p:pic>
      <p:pic>
        <p:nvPicPr>
          <p:cNvPr id="12" name="Picture 11" descr="A close-up of a usb flash drive&#10;&#10;Description automatically generated">
            <a:extLst>
              <a:ext uri="{FF2B5EF4-FFF2-40B4-BE49-F238E27FC236}">
                <a16:creationId xmlns:a16="http://schemas.microsoft.com/office/drawing/2014/main" id="{8C7F854F-7303-B8D5-2189-C20610907C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0782" y="1233613"/>
            <a:ext cx="1812194" cy="2346194"/>
          </a:xfrm>
          <a:prstGeom prst="rect">
            <a:avLst/>
          </a:prstGeom>
        </p:spPr>
      </p:pic>
    </p:spTree>
    <p:extLst>
      <p:ext uri="{BB962C8B-B14F-4D97-AF65-F5344CB8AC3E}">
        <p14:creationId xmlns:p14="http://schemas.microsoft.com/office/powerpoint/2010/main" val="386250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CC577-8133-F36A-3AB4-9B8CEF9AD3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136ADA-C503-2B6A-60F2-8D66A1F11F5B}"/>
              </a:ext>
            </a:extLst>
          </p:cNvPr>
          <p:cNvSpPr>
            <a:spLocks noGrp="1"/>
          </p:cNvSpPr>
          <p:nvPr>
            <p:ph type="title"/>
          </p:nvPr>
        </p:nvSpPr>
        <p:spPr>
          <a:xfrm>
            <a:off x="3047484" y="1874837"/>
            <a:ext cx="8623663" cy="1325563"/>
          </a:xfrm>
        </p:spPr>
        <p:txBody>
          <a:bodyPr>
            <a:normAutofit fontScale="90000"/>
          </a:bodyPr>
          <a:lstStyle/>
          <a:p>
            <a:pPr>
              <a:defRPr>
                <a:solidFill>
                  <a:srgbClr val="228B22"/>
                </a:solidFill>
              </a:defRPr>
            </a:pPr>
            <a:br>
              <a:rPr lang="en-US" dirty="0"/>
            </a:br>
            <a:r>
              <a:rPr lang="en-US" sz="9800" dirty="0"/>
              <a:t>4</a:t>
            </a:r>
            <a:br>
              <a:rPr lang="en-US" dirty="0"/>
            </a:br>
            <a:r>
              <a:rPr lang="en-US" dirty="0"/>
              <a:t>Results and Visualization for the premade dataset</a:t>
            </a:r>
          </a:p>
        </p:txBody>
      </p:sp>
      <p:pic>
        <p:nvPicPr>
          <p:cNvPr id="3" name="Picture 2" descr="A logo with a green and blue background&#10;&#10;Description automatically generated">
            <a:extLst>
              <a:ext uri="{FF2B5EF4-FFF2-40B4-BE49-F238E27FC236}">
                <a16:creationId xmlns:a16="http://schemas.microsoft.com/office/drawing/2014/main" id="{A39A7857-0A95-EFF3-EF28-33FBD91CB2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1846" y="-494"/>
            <a:ext cx="1040154" cy="1040154"/>
          </a:xfrm>
          <a:prstGeom prst="rect">
            <a:avLst/>
          </a:prstGeom>
        </p:spPr>
      </p:pic>
    </p:spTree>
    <p:extLst>
      <p:ext uri="{BB962C8B-B14F-4D97-AF65-F5344CB8AC3E}">
        <p14:creationId xmlns:p14="http://schemas.microsoft.com/office/powerpoint/2010/main" val="41539408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905" y="-33996"/>
            <a:ext cx="8623663" cy="1325563"/>
          </a:xfrm>
        </p:spPr>
        <p:txBody>
          <a:bodyPr>
            <a:normAutofit/>
          </a:bodyPr>
          <a:lstStyle/>
          <a:p>
            <a:pPr>
              <a:defRPr>
                <a:solidFill>
                  <a:srgbClr val="228B22"/>
                </a:solidFill>
              </a:defRPr>
            </a:pPr>
            <a:r>
              <a:rPr lang="en-US" sz="3600" dirty="0"/>
              <a:t>Model layers</a:t>
            </a:r>
            <a:endParaRPr sz="3600" dirty="0"/>
          </a:p>
        </p:txBody>
      </p:sp>
      <p:pic>
        <p:nvPicPr>
          <p:cNvPr id="5" name="Picture 4" descr="A screenshot of a computer program&#10;&#10;Description automatically generated">
            <a:extLst>
              <a:ext uri="{FF2B5EF4-FFF2-40B4-BE49-F238E27FC236}">
                <a16:creationId xmlns:a16="http://schemas.microsoft.com/office/drawing/2014/main" id="{2871F12F-A11C-8A48-CA02-1F673603A3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9820" y="1291567"/>
            <a:ext cx="8430802" cy="5020376"/>
          </a:xfrm>
          <a:prstGeom prst="rect">
            <a:avLst/>
          </a:prstGeom>
        </p:spPr>
      </p:pic>
      <p:pic>
        <p:nvPicPr>
          <p:cNvPr id="3" name="Picture 2" descr="A logo with a green and blue background&#10;&#10;Description automatically generated">
            <a:extLst>
              <a:ext uri="{FF2B5EF4-FFF2-40B4-BE49-F238E27FC236}">
                <a16:creationId xmlns:a16="http://schemas.microsoft.com/office/drawing/2014/main" id="{E1A56B6E-8D36-08B0-9EBE-3073CDD682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1846" y="-494"/>
            <a:ext cx="1040154" cy="104015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8FBA64-DAB0-C036-91DC-30D5C38431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3E5446-1F72-5966-5437-0CB27D017E1D}"/>
              </a:ext>
            </a:extLst>
          </p:cNvPr>
          <p:cNvSpPr>
            <a:spLocks noGrp="1"/>
          </p:cNvSpPr>
          <p:nvPr>
            <p:ph type="title"/>
          </p:nvPr>
        </p:nvSpPr>
        <p:spPr>
          <a:xfrm>
            <a:off x="-1560611" y="-116725"/>
            <a:ext cx="8623663" cy="1325563"/>
          </a:xfrm>
        </p:spPr>
        <p:txBody>
          <a:bodyPr>
            <a:normAutofit/>
          </a:bodyPr>
          <a:lstStyle/>
          <a:p>
            <a:pPr>
              <a:defRPr>
                <a:solidFill>
                  <a:srgbClr val="228B22"/>
                </a:solidFill>
              </a:defRPr>
            </a:pPr>
            <a:r>
              <a:rPr lang="en-US" sz="3600" dirty="0"/>
              <a:t>Accuracy and validation </a:t>
            </a:r>
            <a:endParaRPr sz="3600" dirty="0"/>
          </a:p>
        </p:txBody>
      </p:sp>
      <p:pic>
        <p:nvPicPr>
          <p:cNvPr id="4" name="Picture 3" descr="A black background with white text&#10;&#10;Description automatically generated">
            <a:extLst>
              <a:ext uri="{FF2B5EF4-FFF2-40B4-BE49-F238E27FC236}">
                <a16:creationId xmlns:a16="http://schemas.microsoft.com/office/drawing/2014/main" id="{8863C832-4F70-19BA-6F9B-1B5ADD9F74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201" y="1512478"/>
            <a:ext cx="7194106" cy="534296"/>
          </a:xfrm>
          <a:prstGeom prst="rect">
            <a:avLst/>
          </a:prstGeom>
        </p:spPr>
      </p:pic>
      <p:pic>
        <p:nvPicPr>
          <p:cNvPr id="7" name="Picture 6">
            <a:extLst>
              <a:ext uri="{FF2B5EF4-FFF2-40B4-BE49-F238E27FC236}">
                <a16:creationId xmlns:a16="http://schemas.microsoft.com/office/drawing/2014/main" id="{E5EC9C85-BDBE-D3C8-A2C3-07FAD4044B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0503" y="2370072"/>
            <a:ext cx="8069811" cy="4027583"/>
          </a:xfrm>
          <a:prstGeom prst="rect">
            <a:avLst/>
          </a:prstGeom>
        </p:spPr>
      </p:pic>
      <p:pic>
        <p:nvPicPr>
          <p:cNvPr id="3" name="Picture 2" descr="A logo with a green and blue background&#10;&#10;Description automatically generated">
            <a:extLst>
              <a:ext uri="{FF2B5EF4-FFF2-40B4-BE49-F238E27FC236}">
                <a16:creationId xmlns:a16="http://schemas.microsoft.com/office/drawing/2014/main" id="{5084D25E-DCA5-60B9-D137-E52581DC6E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1846" y="-494"/>
            <a:ext cx="1040154" cy="1040154"/>
          </a:xfrm>
          <a:prstGeom prst="rect">
            <a:avLst/>
          </a:prstGeom>
        </p:spPr>
      </p:pic>
    </p:spTree>
    <p:extLst>
      <p:ext uri="{BB962C8B-B14F-4D97-AF65-F5344CB8AC3E}">
        <p14:creationId xmlns:p14="http://schemas.microsoft.com/office/powerpoint/2010/main" val="4268547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BB77A-689F-30F5-1975-DA2145EA10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23CA52-5EE2-3AAB-B18A-59885BDB6FFC}"/>
              </a:ext>
            </a:extLst>
          </p:cNvPr>
          <p:cNvSpPr>
            <a:spLocks noGrp="1"/>
          </p:cNvSpPr>
          <p:nvPr>
            <p:ph type="title"/>
          </p:nvPr>
        </p:nvSpPr>
        <p:spPr>
          <a:xfrm>
            <a:off x="-1560611" y="-116725"/>
            <a:ext cx="8623663" cy="1325563"/>
          </a:xfrm>
        </p:spPr>
        <p:txBody>
          <a:bodyPr>
            <a:normAutofit/>
          </a:bodyPr>
          <a:lstStyle/>
          <a:p>
            <a:pPr>
              <a:defRPr>
                <a:solidFill>
                  <a:srgbClr val="228B22"/>
                </a:solidFill>
              </a:defRPr>
            </a:pPr>
            <a:r>
              <a:rPr lang="en-US" sz="3600" dirty="0"/>
              <a:t>heatmap and histogram </a:t>
            </a:r>
            <a:endParaRPr sz="3600" dirty="0"/>
          </a:p>
        </p:txBody>
      </p:sp>
      <p:pic>
        <p:nvPicPr>
          <p:cNvPr id="5" name="Picture 4" descr="A red and blue squares with white text&#10;&#10;Description automatically generated">
            <a:extLst>
              <a:ext uri="{FF2B5EF4-FFF2-40B4-BE49-F238E27FC236}">
                <a16:creationId xmlns:a16="http://schemas.microsoft.com/office/drawing/2014/main" id="{F8968250-A391-5925-00A5-1215D4B6A1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6747" y="465752"/>
            <a:ext cx="4828995" cy="2717294"/>
          </a:xfrm>
          <a:prstGeom prst="rect">
            <a:avLst/>
          </a:prstGeom>
        </p:spPr>
      </p:pic>
      <p:pic>
        <p:nvPicPr>
          <p:cNvPr id="8" name="Picture 7" descr="A screenshot of a graph&#10;&#10;Description automatically generated">
            <a:extLst>
              <a:ext uri="{FF2B5EF4-FFF2-40B4-BE49-F238E27FC236}">
                <a16:creationId xmlns:a16="http://schemas.microsoft.com/office/drawing/2014/main" id="{65D8F516-B5CF-DF9F-9D8E-A7077D6FBE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7305" y="3333792"/>
            <a:ext cx="7884695" cy="3260201"/>
          </a:xfrm>
          <a:prstGeom prst="rect">
            <a:avLst/>
          </a:prstGeom>
        </p:spPr>
      </p:pic>
      <p:pic>
        <p:nvPicPr>
          <p:cNvPr id="3" name="Picture 2" descr="A logo with a green and blue background&#10;&#10;Description automatically generated">
            <a:extLst>
              <a:ext uri="{FF2B5EF4-FFF2-40B4-BE49-F238E27FC236}">
                <a16:creationId xmlns:a16="http://schemas.microsoft.com/office/drawing/2014/main" id="{CD38867E-CDAA-1DAB-C69B-0425723764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40152" y="-494"/>
            <a:ext cx="651847" cy="651847"/>
          </a:xfrm>
          <a:prstGeom prst="rect">
            <a:avLst/>
          </a:prstGeom>
        </p:spPr>
      </p:pic>
    </p:spTree>
    <p:extLst>
      <p:ext uri="{BB962C8B-B14F-4D97-AF65-F5344CB8AC3E}">
        <p14:creationId xmlns:p14="http://schemas.microsoft.com/office/powerpoint/2010/main" val="37629503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D36AD0-D423-E1EE-B942-029C2E7E70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46D31A-396D-2073-39AB-A78712CC9285}"/>
              </a:ext>
            </a:extLst>
          </p:cNvPr>
          <p:cNvSpPr>
            <a:spLocks noGrp="1"/>
          </p:cNvSpPr>
          <p:nvPr>
            <p:ph type="title"/>
          </p:nvPr>
        </p:nvSpPr>
        <p:spPr>
          <a:xfrm>
            <a:off x="-1512485" y="208128"/>
            <a:ext cx="8623663" cy="1325563"/>
          </a:xfrm>
        </p:spPr>
        <p:txBody>
          <a:bodyPr>
            <a:normAutofit/>
          </a:bodyPr>
          <a:lstStyle/>
          <a:p>
            <a:pPr>
              <a:defRPr>
                <a:solidFill>
                  <a:srgbClr val="228B22"/>
                </a:solidFill>
              </a:defRPr>
            </a:pPr>
            <a:r>
              <a:rPr lang="en-US" sz="3600" dirty="0"/>
              <a:t>Model prediction</a:t>
            </a:r>
            <a:endParaRPr sz="3600" dirty="0"/>
          </a:p>
        </p:txBody>
      </p:sp>
      <p:pic>
        <p:nvPicPr>
          <p:cNvPr id="4" name="Picture 3" descr="A person in a suit and tie&#10;&#10;Description automatically generated">
            <a:extLst>
              <a:ext uri="{FF2B5EF4-FFF2-40B4-BE49-F238E27FC236}">
                <a16:creationId xmlns:a16="http://schemas.microsoft.com/office/drawing/2014/main" id="{8986B799-2230-5CA9-CEF4-7EB2028504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9611" y="3031783"/>
            <a:ext cx="8999620" cy="2695425"/>
          </a:xfrm>
          <a:prstGeom prst="rect">
            <a:avLst/>
          </a:prstGeom>
        </p:spPr>
      </p:pic>
      <p:pic>
        <p:nvPicPr>
          <p:cNvPr id="3" name="Picture 2" descr="A logo with a green and blue background&#10;&#10;Description automatically generated">
            <a:extLst>
              <a:ext uri="{FF2B5EF4-FFF2-40B4-BE49-F238E27FC236}">
                <a16:creationId xmlns:a16="http://schemas.microsoft.com/office/drawing/2014/main" id="{0AB5F99E-CE58-FAF8-CA57-DCFC236B59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5950" y="-494"/>
            <a:ext cx="906049" cy="906049"/>
          </a:xfrm>
          <a:prstGeom prst="rect">
            <a:avLst/>
          </a:prstGeom>
        </p:spPr>
      </p:pic>
    </p:spTree>
    <p:extLst>
      <p:ext uri="{BB962C8B-B14F-4D97-AF65-F5344CB8AC3E}">
        <p14:creationId xmlns:p14="http://schemas.microsoft.com/office/powerpoint/2010/main" val="1489195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156B8-9834-E619-35B8-62A898B33E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95E4FF-67D8-0654-E8F3-E43279D4347E}"/>
              </a:ext>
            </a:extLst>
          </p:cNvPr>
          <p:cNvSpPr>
            <a:spLocks noGrp="1"/>
          </p:cNvSpPr>
          <p:nvPr>
            <p:ph type="title"/>
          </p:nvPr>
        </p:nvSpPr>
        <p:spPr>
          <a:xfrm>
            <a:off x="3047484" y="1874837"/>
            <a:ext cx="8623663" cy="1325563"/>
          </a:xfrm>
        </p:spPr>
        <p:txBody>
          <a:bodyPr>
            <a:normAutofit fontScale="90000"/>
          </a:bodyPr>
          <a:lstStyle/>
          <a:p>
            <a:pPr>
              <a:defRPr>
                <a:solidFill>
                  <a:srgbClr val="228B22"/>
                </a:solidFill>
              </a:defRPr>
            </a:pPr>
            <a:br>
              <a:rPr lang="en-US" dirty="0"/>
            </a:br>
            <a:r>
              <a:rPr lang="en-US" sz="9800" dirty="0"/>
              <a:t>5</a:t>
            </a:r>
            <a:br>
              <a:rPr lang="en-US" dirty="0"/>
            </a:br>
            <a:r>
              <a:rPr lang="en-US" dirty="0"/>
              <a:t>Results and Visualization for custom dataset</a:t>
            </a:r>
          </a:p>
        </p:txBody>
      </p:sp>
      <p:pic>
        <p:nvPicPr>
          <p:cNvPr id="3" name="Picture 2" descr="A logo with a green and blue background&#10;&#10;Description automatically generated">
            <a:extLst>
              <a:ext uri="{FF2B5EF4-FFF2-40B4-BE49-F238E27FC236}">
                <a16:creationId xmlns:a16="http://schemas.microsoft.com/office/drawing/2014/main" id="{FE4D0468-63DD-EA8D-CC58-77B865E15F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1846" y="-494"/>
            <a:ext cx="1040154" cy="1040154"/>
          </a:xfrm>
          <a:prstGeom prst="rect">
            <a:avLst/>
          </a:prstGeom>
        </p:spPr>
      </p:pic>
    </p:spTree>
    <p:extLst>
      <p:ext uri="{BB962C8B-B14F-4D97-AF65-F5344CB8AC3E}">
        <p14:creationId xmlns:p14="http://schemas.microsoft.com/office/powerpoint/2010/main" val="41079818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C11F5-7682-FA59-A5FE-46F679BFC5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A8F663-3B8A-5F3E-C12B-D74F12BDC49D}"/>
              </a:ext>
            </a:extLst>
          </p:cNvPr>
          <p:cNvSpPr>
            <a:spLocks noGrp="1"/>
          </p:cNvSpPr>
          <p:nvPr>
            <p:ph type="title"/>
          </p:nvPr>
        </p:nvSpPr>
        <p:spPr>
          <a:xfrm>
            <a:off x="159905" y="-33996"/>
            <a:ext cx="8623663" cy="1325563"/>
          </a:xfrm>
        </p:spPr>
        <p:txBody>
          <a:bodyPr>
            <a:normAutofit/>
          </a:bodyPr>
          <a:lstStyle/>
          <a:p>
            <a:pPr>
              <a:defRPr>
                <a:solidFill>
                  <a:srgbClr val="228B22"/>
                </a:solidFill>
              </a:defRPr>
            </a:pPr>
            <a:r>
              <a:rPr lang="en-US" sz="3600" dirty="0"/>
              <a:t>Model  layers</a:t>
            </a:r>
            <a:endParaRPr sz="3600" dirty="0"/>
          </a:p>
        </p:txBody>
      </p:sp>
      <p:pic>
        <p:nvPicPr>
          <p:cNvPr id="3" name="Picture 2" descr="A logo with a green and blue background&#10;&#10;Description automatically generated">
            <a:extLst>
              <a:ext uri="{FF2B5EF4-FFF2-40B4-BE49-F238E27FC236}">
                <a16:creationId xmlns:a16="http://schemas.microsoft.com/office/drawing/2014/main" id="{EBE6289F-5194-6BC7-024F-0395C5256E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1846" y="-494"/>
            <a:ext cx="1040154" cy="1040154"/>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AF5959FE-FF1D-21C3-8503-B2CF7E0D3E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0833" y="1203138"/>
            <a:ext cx="6123140" cy="5454446"/>
          </a:xfrm>
          <a:prstGeom prst="rect">
            <a:avLst/>
          </a:prstGeom>
        </p:spPr>
      </p:pic>
    </p:spTree>
    <p:extLst>
      <p:ext uri="{BB962C8B-B14F-4D97-AF65-F5344CB8AC3E}">
        <p14:creationId xmlns:p14="http://schemas.microsoft.com/office/powerpoint/2010/main" val="8781001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13CF4-DCB3-CC5A-6D19-A0A0571D61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FB6805-916D-695B-6961-52E2E33F21A7}"/>
              </a:ext>
            </a:extLst>
          </p:cNvPr>
          <p:cNvSpPr>
            <a:spLocks noGrp="1"/>
          </p:cNvSpPr>
          <p:nvPr>
            <p:ph type="title"/>
          </p:nvPr>
        </p:nvSpPr>
        <p:spPr>
          <a:xfrm>
            <a:off x="-1560611" y="-116725"/>
            <a:ext cx="8623663" cy="1325563"/>
          </a:xfrm>
        </p:spPr>
        <p:txBody>
          <a:bodyPr>
            <a:normAutofit/>
          </a:bodyPr>
          <a:lstStyle/>
          <a:p>
            <a:pPr>
              <a:defRPr>
                <a:solidFill>
                  <a:srgbClr val="228B22"/>
                </a:solidFill>
              </a:defRPr>
            </a:pPr>
            <a:r>
              <a:rPr lang="en-US" sz="3600" dirty="0"/>
              <a:t>Accuracy and validation </a:t>
            </a:r>
            <a:endParaRPr sz="3600" dirty="0"/>
          </a:p>
        </p:txBody>
      </p:sp>
      <p:pic>
        <p:nvPicPr>
          <p:cNvPr id="3" name="Picture 2" descr="A logo with a green and blue background&#10;&#10;Description automatically generated">
            <a:extLst>
              <a:ext uri="{FF2B5EF4-FFF2-40B4-BE49-F238E27FC236}">
                <a16:creationId xmlns:a16="http://schemas.microsoft.com/office/drawing/2014/main" id="{50ADD229-0413-C088-4778-9A7447E2E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1846" y="-494"/>
            <a:ext cx="1040154" cy="1040154"/>
          </a:xfrm>
          <a:prstGeom prst="rect">
            <a:avLst/>
          </a:prstGeom>
        </p:spPr>
      </p:pic>
      <p:pic>
        <p:nvPicPr>
          <p:cNvPr id="9" name="Picture 8" descr="A graph of different types of data&#10;&#10;Description automatically generated with medium confidence">
            <a:extLst>
              <a:ext uri="{FF2B5EF4-FFF2-40B4-BE49-F238E27FC236}">
                <a16:creationId xmlns:a16="http://schemas.microsoft.com/office/drawing/2014/main" id="{222E5C95-50AE-EC1B-6743-128A19F142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8785" y="2288626"/>
            <a:ext cx="8052750" cy="3995898"/>
          </a:xfrm>
          <a:prstGeom prst="rect">
            <a:avLst/>
          </a:prstGeom>
        </p:spPr>
      </p:pic>
      <p:pic>
        <p:nvPicPr>
          <p:cNvPr id="11" name="Picture 10">
            <a:extLst>
              <a:ext uri="{FF2B5EF4-FFF2-40B4-BE49-F238E27FC236}">
                <a16:creationId xmlns:a16="http://schemas.microsoft.com/office/drawing/2014/main" id="{9AB7F4CB-F0C7-B04A-18B8-4FCE90AD79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1297" y="1157423"/>
            <a:ext cx="8467725" cy="962025"/>
          </a:xfrm>
          <a:prstGeom prst="rect">
            <a:avLst/>
          </a:prstGeom>
        </p:spPr>
      </p:pic>
    </p:spTree>
    <p:extLst>
      <p:ext uri="{BB962C8B-B14F-4D97-AF65-F5344CB8AC3E}">
        <p14:creationId xmlns:p14="http://schemas.microsoft.com/office/powerpoint/2010/main" val="23406421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966AF-10C2-5060-887C-344230B0EE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85A479-86A2-CBF6-6934-EBD8A73E1962}"/>
              </a:ext>
            </a:extLst>
          </p:cNvPr>
          <p:cNvSpPr>
            <a:spLocks noGrp="1"/>
          </p:cNvSpPr>
          <p:nvPr>
            <p:ph type="title"/>
          </p:nvPr>
        </p:nvSpPr>
        <p:spPr>
          <a:xfrm>
            <a:off x="-1560611" y="-116725"/>
            <a:ext cx="8623663" cy="1325563"/>
          </a:xfrm>
        </p:spPr>
        <p:txBody>
          <a:bodyPr>
            <a:normAutofit/>
          </a:bodyPr>
          <a:lstStyle/>
          <a:p>
            <a:pPr>
              <a:defRPr>
                <a:solidFill>
                  <a:srgbClr val="228B22"/>
                </a:solidFill>
              </a:defRPr>
            </a:pPr>
            <a:r>
              <a:rPr lang="en-US" sz="3600" dirty="0"/>
              <a:t>heatmap and histogram </a:t>
            </a:r>
            <a:endParaRPr sz="3600" dirty="0"/>
          </a:p>
        </p:txBody>
      </p:sp>
      <p:pic>
        <p:nvPicPr>
          <p:cNvPr id="3" name="Picture 2" descr="A logo with a green and blue background&#10;&#10;Description automatically generated">
            <a:extLst>
              <a:ext uri="{FF2B5EF4-FFF2-40B4-BE49-F238E27FC236}">
                <a16:creationId xmlns:a16="http://schemas.microsoft.com/office/drawing/2014/main" id="{3A00DC8E-9CF4-A90D-6B67-E2EC403A91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0152" y="-494"/>
            <a:ext cx="651847" cy="651847"/>
          </a:xfrm>
          <a:prstGeom prst="rect">
            <a:avLst/>
          </a:prstGeom>
        </p:spPr>
      </p:pic>
      <p:pic>
        <p:nvPicPr>
          <p:cNvPr id="6" name="Picture 5" descr="A diagram of a heatmap&#10;&#10;Description automatically generated">
            <a:extLst>
              <a:ext uri="{FF2B5EF4-FFF2-40B4-BE49-F238E27FC236}">
                <a16:creationId xmlns:a16="http://schemas.microsoft.com/office/drawing/2014/main" id="{40E3CEBC-1701-E35F-B03A-79EA5925B0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1571" y="188851"/>
            <a:ext cx="4475967" cy="2888911"/>
          </a:xfrm>
          <a:prstGeom prst="rect">
            <a:avLst/>
          </a:prstGeom>
        </p:spPr>
      </p:pic>
      <p:pic>
        <p:nvPicPr>
          <p:cNvPr id="9" name="Picture 8" descr="A comparison of a graph&#10;&#10;Description automatically generated">
            <a:extLst>
              <a:ext uri="{FF2B5EF4-FFF2-40B4-BE49-F238E27FC236}">
                <a16:creationId xmlns:a16="http://schemas.microsoft.com/office/drawing/2014/main" id="{7FABE381-350C-F985-AA7E-D986C6A8BC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1538" y="3347413"/>
            <a:ext cx="7074726" cy="3510587"/>
          </a:xfrm>
          <a:prstGeom prst="rect">
            <a:avLst/>
          </a:prstGeom>
        </p:spPr>
      </p:pic>
    </p:spTree>
    <p:extLst>
      <p:ext uri="{BB962C8B-B14F-4D97-AF65-F5344CB8AC3E}">
        <p14:creationId xmlns:p14="http://schemas.microsoft.com/office/powerpoint/2010/main" val="3280956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5BE74-8AAC-9EE8-5B57-6C74598AC3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B368C7-1E4F-A594-6FD0-36E9AC6144F8}"/>
              </a:ext>
            </a:extLst>
          </p:cNvPr>
          <p:cNvSpPr>
            <a:spLocks noGrp="1"/>
          </p:cNvSpPr>
          <p:nvPr>
            <p:ph type="title"/>
          </p:nvPr>
        </p:nvSpPr>
        <p:spPr>
          <a:xfrm>
            <a:off x="2096989" y="2004499"/>
            <a:ext cx="8623663" cy="1325563"/>
          </a:xfrm>
        </p:spPr>
        <p:txBody>
          <a:bodyPr>
            <a:normAutofit fontScale="90000"/>
          </a:bodyPr>
          <a:lstStyle/>
          <a:p>
            <a:pPr>
              <a:defRPr>
                <a:solidFill>
                  <a:srgbClr val="228B22"/>
                </a:solidFill>
              </a:defRPr>
            </a:pPr>
            <a:br>
              <a:rPr lang="en-US" dirty="0"/>
            </a:br>
            <a:r>
              <a:rPr lang="en-US" sz="9800" dirty="0"/>
              <a:t>1</a:t>
            </a:r>
            <a:br>
              <a:rPr lang="en-US" dirty="0"/>
            </a:br>
            <a:r>
              <a:rPr lang="en-US" sz="8000" dirty="0"/>
              <a:t>Introduction </a:t>
            </a:r>
            <a:endParaRPr dirty="0"/>
          </a:p>
        </p:txBody>
      </p:sp>
      <p:pic>
        <p:nvPicPr>
          <p:cNvPr id="3" name="Picture 2" descr="A logo with a green and blue background&#10;&#10;Description automatically generated">
            <a:extLst>
              <a:ext uri="{FF2B5EF4-FFF2-40B4-BE49-F238E27FC236}">
                <a16:creationId xmlns:a16="http://schemas.microsoft.com/office/drawing/2014/main" id="{C87C6F51-481D-B7A5-5002-DDD2B6D21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52054" y="-494"/>
            <a:ext cx="939946" cy="939946"/>
          </a:xfrm>
          <a:prstGeom prst="rect">
            <a:avLst/>
          </a:prstGeom>
        </p:spPr>
      </p:pic>
    </p:spTree>
    <p:extLst>
      <p:ext uri="{BB962C8B-B14F-4D97-AF65-F5344CB8AC3E}">
        <p14:creationId xmlns:p14="http://schemas.microsoft.com/office/powerpoint/2010/main" val="21311684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64D36-6772-791D-7FD1-684F2E4178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C0447E-8C77-AB02-B41E-50AB1E76E4DB}"/>
              </a:ext>
            </a:extLst>
          </p:cNvPr>
          <p:cNvSpPr>
            <a:spLocks noGrp="1"/>
          </p:cNvSpPr>
          <p:nvPr>
            <p:ph type="title"/>
          </p:nvPr>
        </p:nvSpPr>
        <p:spPr>
          <a:xfrm>
            <a:off x="-1512485" y="208128"/>
            <a:ext cx="8623663" cy="1325563"/>
          </a:xfrm>
        </p:spPr>
        <p:txBody>
          <a:bodyPr>
            <a:normAutofit/>
          </a:bodyPr>
          <a:lstStyle/>
          <a:p>
            <a:pPr>
              <a:defRPr>
                <a:solidFill>
                  <a:srgbClr val="228B22"/>
                </a:solidFill>
              </a:defRPr>
            </a:pPr>
            <a:r>
              <a:rPr lang="en-US" sz="3600" dirty="0"/>
              <a:t>Model prediction</a:t>
            </a:r>
            <a:endParaRPr sz="3600" dirty="0"/>
          </a:p>
        </p:txBody>
      </p:sp>
      <p:pic>
        <p:nvPicPr>
          <p:cNvPr id="3" name="Picture 2" descr="A logo with a green and blue background&#10;&#10;Description automatically generated">
            <a:extLst>
              <a:ext uri="{FF2B5EF4-FFF2-40B4-BE49-F238E27FC236}">
                <a16:creationId xmlns:a16="http://schemas.microsoft.com/office/drawing/2014/main" id="{3D2D0470-ECE7-179A-1B65-701A49BE02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5950" y="-494"/>
            <a:ext cx="906049" cy="906049"/>
          </a:xfrm>
          <a:prstGeom prst="rect">
            <a:avLst/>
          </a:prstGeom>
        </p:spPr>
      </p:pic>
      <p:pic>
        <p:nvPicPr>
          <p:cNvPr id="6" name="Picture 5" descr="A collage of a person&#10;&#10;Description automatically generated">
            <a:extLst>
              <a:ext uri="{FF2B5EF4-FFF2-40B4-BE49-F238E27FC236}">
                <a16:creationId xmlns:a16="http://schemas.microsoft.com/office/drawing/2014/main" id="{9B84B1C0-9A9B-E459-AB9D-6192CAB4E3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864" y="2116899"/>
            <a:ext cx="8943152" cy="2843408"/>
          </a:xfrm>
          <a:prstGeom prst="rect">
            <a:avLst/>
          </a:prstGeom>
        </p:spPr>
      </p:pic>
    </p:spTree>
    <p:extLst>
      <p:ext uri="{BB962C8B-B14F-4D97-AF65-F5344CB8AC3E}">
        <p14:creationId xmlns:p14="http://schemas.microsoft.com/office/powerpoint/2010/main" val="421353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9839B-A525-AD3F-A43D-79C92B3768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3379C4-9667-93E8-765A-51EFB6F5B75B}"/>
              </a:ext>
            </a:extLst>
          </p:cNvPr>
          <p:cNvSpPr>
            <a:spLocks noGrp="1"/>
          </p:cNvSpPr>
          <p:nvPr>
            <p:ph type="title"/>
          </p:nvPr>
        </p:nvSpPr>
        <p:spPr>
          <a:xfrm>
            <a:off x="3097588" y="1874837"/>
            <a:ext cx="8623663" cy="1325563"/>
          </a:xfrm>
        </p:spPr>
        <p:txBody>
          <a:bodyPr>
            <a:normAutofit fontScale="90000"/>
          </a:bodyPr>
          <a:lstStyle/>
          <a:p>
            <a:pPr>
              <a:defRPr>
                <a:solidFill>
                  <a:srgbClr val="228B22"/>
                </a:solidFill>
              </a:defRPr>
            </a:pPr>
            <a:br>
              <a:rPr lang="en-US" dirty="0"/>
            </a:br>
            <a:r>
              <a:rPr lang="en-US" sz="9800" dirty="0"/>
              <a:t>6</a:t>
            </a:r>
            <a:br>
              <a:rPr lang="en-US" dirty="0"/>
            </a:br>
            <a:r>
              <a:rPr lang="en-US" sz="5300" dirty="0"/>
              <a:t>Future work </a:t>
            </a:r>
            <a:endParaRPr lang="en-US" dirty="0"/>
          </a:p>
        </p:txBody>
      </p:sp>
      <p:pic>
        <p:nvPicPr>
          <p:cNvPr id="3" name="Picture 2" descr="A logo with a green and blue background&#10;&#10;Description automatically generated">
            <a:extLst>
              <a:ext uri="{FF2B5EF4-FFF2-40B4-BE49-F238E27FC236}">
                <a16:creationId xmlns:a16="http://schemas.microsoft.com/office/drawing/2014/main" id="{64A447F3-A3E4-C2DC-98D0-35FF3F7248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1846" y="-494"/>
            <a:ext cx="1040154" cy="1040154"/>
          </a:xfrm>
          <a:prstGeom prst="rect">
            <a:avLst/>
          </a:prstGeom>
        </p:spPr>
      </p:pic>
    </p:spTree>
    <p:extLst>
      <p:ext uri="{BB962C8B-B14F-4D97-AF65-F5344CB8AC3E}">
        <p14:creationId xmlns:p14="http://schemas.microsoft.com/office/powerpoint/2010/main" val="14100540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D6510-8DFB-3E17-7B40-988A43C39E94}"/>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617FC4E-12CD-BB67-252E-E246265D96B2}"/>
              </a:ext>
            </a:extLst>
          </p:cNvPr>
          <p:cNvSpPr txBox="1">
            <a:spLocks/>
          </p:cNvSpPr>
          <p:nvPr/>
        </p:nvSpPr>
        <p:spPr>
          <a:xfrm>
            <a:off x="-796194" y="-188932"/>
            <a:ext cx="8623663"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a:defRPr>
                <a:solidFill>
                  <a:srgbClr val="228B22"/>
                </a:solidFill>
              </a:defRPr>
            </a:pPr>
            <a:r>
              <a:rPr lang="en-US" sz="4400" dirty="0"/>
              <a:t>Smart Attendance System</a:t>
            </a:r>
            <a:endParaRPr lang="en-US" dirty="0">
              <a:solidFill>
                <a:srgbClr val="228B22"/>
              </a:solidFill>
            </a:endParaRPr>
          </a:p>
        </p:txBody>
      </p:sp>
      <p:sp>
        <p:nvSpPr>
          <p:cNvPr id="7" name="Title 1">
            <a:extLst>
              <a:ext uri="{FF2B5EF4-FFF2-40B4-BE49-F238E27FC236}">
                <a16:creationId xmlns:a16="http://schemas.microsoft.com/office/drawing/2014/main" id="{A9FECFFD-486F-CBCF-1289-E85A9F6C9D34}"/>
              </a:ext>
            </a:extLst>
          </p:cNvPr>
          <p:cNvSpPr>
            <a:spLocks noGrp="1"/>
          </p:cNvSpPr>
          <p:nvPr>
            <p:ph idx="1"/>
          </p:nvPr>
        </p:nvSpPr>
        <p:spPr>
          <a:xfrm>
            <a:off x="2756524" y="1236839"/>
            <a:ext cx="8915399" cy="5373544"/>
          </a:xfrm>
        </p:spPr>
        <p:txBody>
          <a:bodyPr>
            <a:normAutofit/>
          </a:bodyPr>
          <a:lstStyle/>
          <a:p>
            <a:pPr marL="0" indent="0">
              <a:buNone/>
              <a:defRPr>
                <a:solidFill>
                  <a:srgbClr val="228B22"/>
                </a:solidFill>
              </a:defRPr>
            </a:pPr>
            <a:r>
              <a:rPr lang="en-US" sz="2400" b="1" dirty="0">
                <a:solidFill>
                  <a:srgbClr val="002060"/>
                </a:solidFill>
              </a:rPr>
              <a:t>Vision:</a:t>
            </a:r>
          </a:p>
          <a:p>
            <a:pPr marL="0" indent="0">
              <a:buNone/>
              <a:defRPr>
                <a:solidFill>
                  <a:srgbClr val="228B22"/>
                </a:solidFill>
              </a:defRPr>
            </a:pPr>
            <a:r>
              <a:rPr lang="en-US" sz="2400" b="1" dirty="0"/>
              <a:t>Develop a smart attendance system using facial recognition.</a:t>
            </a:r>
          </a:p>
          <a:p>
            <a:pPr marL="0" indent="0">
              <a:buNone/>
              <a:defRPr>
                <a:solidFill>
                  <a:srgbClr val="228B22"/>
                </a:solidFill>
              </a:defRPr>
            </a:pPr>
            <a:r>
              <a:rPr lang="en-US" sz="2400" b="1" dirty="0"/>
              <a:t>Mount the system on a drone to autonomously scan students in a classroom.</a:t>
            </a:r>
            <a:endParaRPr lang="en-US" sz="2400" b="1" dirty="0">
              <a:solidFill>
                <a:srgbClr val="002060"/>
              </a:solidFill>
            </a:endParaRPr>
          </a:p>
          <a:p>
            <a:pPr marL="0" indent="0">
              <a:buNone/>
              <a:defRPr>
                <a:solidFill>
                  <a:srgbClr val="228B22"/>
                </a:solidFill>
              </a:defRPr>
            </a:pPr>
            <a:r>
              <a:rPr lang="en-US" sz="2000" b="1" dirty="0">
                <a:solidFill>
                  <a:srgbClr val="002060"/>
                </a:solidFill>
              </a:rPr>
              <a:t>Automation:</a:t>
            </a:r>
          </a:p>
          <a:p>
            <a:pPr marL="0" indent="0">
              <a:buNone/>
              <a:defRPr>
                <a:solidFill>
                  <a:srgbClr val="228B22"/>
                </a:solidFill>
              </a:defRPr>
            </a:pPr>
            <a:r>
              <a:rPr lang="en-US" sz="2000" dirty="0"/>
              <a:t> Eliminates the need for manual attendance-taking.</a:t>
            </a:r>
          </a:p>
          <a:p>
            <a:pPr marL="0" indent="0">
              <a:buNone/>
              <a:defRPr>
                <a:solidFill>
                  <a:srgbClr val="228B22"/>
                </a:solidFill>
              </a:defRPr>
            </a:pPr>
            <a:r>
              <a:rPr lang="en-US" sz="2400" b="1" dirty="0">
                <a:solidFill>
                  <a:srgbClr val="002060"/>
                </a:solidFill>
              </a:rPr>
              <a:t>Efficiency: </a:t>
            </a:r>
          </a:p>
          <a:p>
            <a:pPr marL="0" indent="0">
              <a:buNone/>
              <a:defRPr>
                <a:solidFill>
                  <a:srgbClr val="228B22"/>
                </a:solidFill>
              </a:defRPr>
            </a:pPr>
            <a:r>
              <a:rPr lang="en-US" sz="2000" dirty="0"/>
              <a:t>Reduces time spent on administrative tasks.</a:t>
            </a:r>
          </a:p>
          <a:p>
            <a:pPr marL="0" indent="0">
              <a:buNone/>
              <a:defRPr>
                <a:solidFill>
                  <a:srgbClr val="228B22"/>
                </a:solidFill>
              </a:defRPr>
            </a:pPr>
            <a:r>
              <a:rPr lang="en-US" sz="2000" b="1" dirty="0">
                <a:solidFill>
                  <a:srgbClr val="002060"/>
                </a:solidFill>
              </a:rPr>
              <a:t>Scalability:</a:t>
            </a:r>
          </a:p>
          <a:p>
            <a:pPr marL="0" indent="0">
              <a:buNone/>
              <a:defRPr>
                <a:solidFill>
                  <a:srgbClr val="228B22"/>
                </a:solidFill>
              </a:defRPr>
            </a:pPr>
            <a:r>
              <a:rPr lang="en-US" sz="2000" dirty="0"/>
              <a:t> Suitable for large classrooms or outdoor events.</a:t>
            </a:r>
          </a:p>
          <a:p>
            <a:pPr marL="0" indent="0">
              <a:buNone/>
              <a:defRPr>
                <a:solidFill>
                  <a:srgbClr val="228B22"/>
                </a:solidFill>
              </a:defRPr>
            </a:pPr>
            <a:endParaRPr lang="en-US" sz="2000" dirty="0"/>
          </a:p>
        </p:txBody>
      </p:sp>
      <p:pic>
        <p:nvPicPr>
          <p:cNvPr id="2" name="Picture 1" descr="A logo with a green and blue background&#10;&#10;Description automatically generated">
            <a:extLst>
              <a:ext uri="{FF2B5EF4-FFF2-40B4-BE49-F238E27FC236}">
                <a16:creationId xmlns:a16="http://schemas.microsoft.com/office/drawing/2014/main" id="{4A867B0B-A3B0-37EE-9846-5D905F7ABE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1846" y="-494"/>
            <a:ext cx="1040154" cy="1040154"/>
          </a:xfrm>
          <a:prstGeom prst="rect">
            <a:avLst/>
          </a:prstGeom>
        </p:spPr>
      </p:pic>
      <p:pic>
        <p:nvPicPr>
          <p:cNvPr id="10" name="Picture 9" descr="A group of people in a classroom&#10;&#10;Description automatically generated">
            <a:extLst>
              <a:ext uri="{FF2B5EF4-FFF2-40B4-BE49-F238E27FC236}">
                <a16:creationId xmlns:a16="http://schemas.microsoft.com/office/drawing/2014/main" id="{F74FC810-EBA3-F808-5FE2-FA4548E2A1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5797" y="2821260"/>
            <a:ext cx="3156304" cy="3789123"/>
          </a:xfrm>
          <a:prstGeom prst="rect">
            <a:avLst/>
          </a:prstGeom>
        </p:spPr>
      </p:pic>
    </p:spTree>
    <p:extLst>
      <p:ext uri="{BB962C8B-B14F-4D97-AF65-F5344CB8AC3E}">
        <p14:creationId xmlns:p14="http://schemas.microsoft.com/office/powerpoint/2010/main" val="22268356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C03B2-323C-30FA-F419-61A24969AB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9AA401-87F8-4A98-6234-A49720BDCADD}"/>
              </a:ext>
            </a:extLst>
          </p:cNvPr>
          <p:cNvSpPr>
            <a:spLocks noGrp="1"/>
          </p:cNvSpPr>
          <p:nvPr>
            <p:ph type="title"/>
          </p:nvPr>
        </p:nvSpPr>
        <p:spPr>
          <a:xfrm>
            <a:off x="2528183" y="1039660"/>
            <a:ext cx="8623663" cy="4287968"/>
          </a:xfrm>
        </p:spPr>
        <p:txBody>
          <a:bodyPr>
            <a:normAutofit/>
          </a:bodyPr>
          <a:lstStyle/>
          <a:p>
            <a:pPr>
              <a:defRPr>
                <a:solidFill>
                  <a:srgbClr val="228B22"/>
                </a:solidFill>
              </a:defRPr>
            </a:pPr>
            <a:br>
              <a:rPr lang="en-US" sz="4000" dirty="0"/>
            </a:br>
            <a:r>
              <a:rPr lang="en-US" sz="9600" dirty="0"/>
              <a:t>6</a:t>
            </a:r>
            <a:br>
              <a:rPr lang="en-US" sz="4000" dirty="0"/>
            </a:br>
            <a:r>
              <a:rPr lang="en-US" sz="4800" dirty="0"/>
              <a:t>Conclusion</a:t>
            </a:r>
            <a:endParaRPr lang="en-US" sz="4000" dirty="0"/>
          </a:p>
        </p:txBody>
      </p:sp>
      <p:pic>
        <p:nvPicPr>
          <p:cNvPr id="3" name="Picture 2" descr="A logo with a green and blue background&#10;&#10;Description automatically generated">
            <a:extLst>
              <a:ext uri="{FF2B5EF4-FFF2-40B4-BE49-F238E27FC236}">
                <a16:creationId xmlns:a16="http://schemas.microsoft.com/office/drawing/2014/main" id="{01A03FF5-A05A-4A88-348F-7B65009FF8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1846" y="-494"/>
            <a:ext cx="1040154" cy="1040154"/>
          </a:xfrm>
          <a:prstGeom prst="rect">
            <a:avLst/>
          </a:prstGeom>
        </p:spPr>
      </p:pic>
    </p:spTree>
    <p:extLst>
      <p:ext uri="{BB962C8B-B14F-4D97-AF65-F5344CB8AC3E}">
        <p14:creationId xmlns:p14="http://schemas.microsoft.com/office/powerpoint/2010/main" val="7271253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AEED5C-8A4D-B1C3-D287-079D05660C2E}"/>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0AF6BEF3-326C-9A8A-877C-38856A8B356F}"/>
              </a:ext>
            </a:extLst>
          </p:cNvPr>
          <p:cNvSpPr txBox="1">
            <a:spLocks/>
          </p:cNvSpPr>
          <p:nvPr/>
        </p:nvSpPr>
        <p:spPr>
          <a:xfrm>
            <a:off x="1608804" y="376878"/>
            <a:ext cx="8623663"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a:defRPr>
                <a:solidFill>
                  <a:srgbClr val="228B22"/>
                </a:solidFill>
              </a:defRPr>
            </a:pPr>
            <a:r>
              <a:rPr lang="en-US" dirty="0">
                <a:solidFill>
                  <a:srgbClr val="002060"/>
                </a:solidFill>
              </a:rPr>
              <a:t>Conclusion</a:t>
            </a:r>
            <a:r>
              <a:rPr lang="en-US" dirty="0">
                <a:solidFill>
                  <a:srgbClr val="228B22"/>
                </a:solidFill>
              </a:rPr>
              <a:t> </a:t>
            </a:r>
          </a:p>
        </p:txBody>
      </p:sp>
      <p:pic>
        <p:nvPicPr>
          <p:cNvPr id="2" name="Picture 1" descr="A logo with a green and blue background&#10;&#10;Description automatically generated">
            <a:extLst>
              <a:ext uri="{FF2B5EF4-FFF2-40B4-BE49-F238E27FC236}">
                <a16:creationId xmlns:a16="http://schemas.microsoft.com/office/drawing/2014/main" id="{47277C1A-82EE-E189-CEF2-C2173E7951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1846" y="-494"/>
            <a:ext cx="1040154" cy="1040154"/>
          </a:xfrm>
          <a:prstGeom prst="rect">
            <a:avLst/>
          </a:prstGeom>
        </p:spPr>
      </p:pic>
      <p:sp>
        <p:nvSpPr>
          <p:cNvPr id="9" name="Rectangle 3">
            <a:extLst>
              <a:ext uri="{FF2B5EF4-FFF2-40B4-BE49-F238E27FC236}">
                <a16:creationId xmlns:a16="http://schemas.microsoft.com/office/drawing/2014/main" id="{65D54F1C-BC72-B7F6-47EE-96BD95387E11}"/>
              </a:ext>
            </a:extLst>
          </p:cNvPr>
          <p:cNvSpPr>
            <a:spLocks noGrp="1" noChangeArrowheads="1"/>
          </p:cNvSpPr>
          <p:nvPr>
            <p:ph idx="1"/>
          </p:nvPr>
        </p:nvSpPr>
        <p:spPr bwMode="auto">
          <a:xfrm>
            <a:off x="2809512" y="1761881"/>
            <a:ext cx="8342334" cy="4719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000" b="1" dirty="0">
                <a:solidFill>
                  <a:schemeClr val="accent6"/>
                </a:solidFill>
              </a:rPr>
              <a:t>The ESP32-CAM, TTL, and OLED-based smart attendance system is a simple yet effective solution for automating attendance. It uses facial recognition to make the process fast and accurate, removing the need for traditional methods like manual registers or RFID cards. The TTL ensures smooth communication between components, and the OLED display provides clear, real-time updates for users.</a:t>
            </a:r>
          </a:p>
          <a:p>
            <a:r>
              <a:rPr lang="en-US" sz="2000" b="1" dirty="0">
                <a:solidFill>
                  <a:schemeClr val="accent6"/>
                </a:solidFill>
              </a:rPr>
              <a:t>This system is compact, affordable, and easy to set up, making it suitable for schools, offices, or any place where attendance tracking is needed. While it works well as is, it can be improved further by adding features like cloud storage for attendance records or mobile app integration for remote access.</a:t>
            </a:r>
          </a:p>
          <a:p>
            <a:r>
              <a:rPr lang="en-US" sz="2000" b="1" dirty="0">
                <a:solidFill>
                  <a:schemeClr val="accent6"/>
                </a:solidFill>
              </a:rPr>
              <a:t>Overall, it’s a practical and modern way to simplify attendance management.</a:t>
            </a: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3200" b="1" i="0" u="none" strike="noStrike" cap="none" normalizeH="0" baseline="0" dirty="0">
              <a:ln>
                <a:noFill/>
              </a:ln>
              <a:solidFill>
                <a:schemeClr val="accent6"/>
              </a:solidFill>
              <a:effectLst/>
            </a:endParaRPr>
          </a:p>
        </p:txBody>
      </p:sp>
    </p:spTree>
    <p:extLst>
      <p:ext uri="{BB962C8B-B14F-4D97-AF65-F5344CB8AC3E}">
        <p14:creationId xmlns:p14="http://schemas.microsoft.com/office/powerpoint/2010/main" val="29827621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184CD1-2D6D-4EF5-7395-7F48C29537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43B727-71F1-D3A7-E146-4F8073274D23}"/>
              </a:ext>
            </a:extLst>
          </p:cNvPr>
          <p:cNvSpPr>
            <a:spLocks noGrp="1"/>
          </p:cNvSpPr>
          <p:nvPr>
            <p:ph type="title"/>
          </p:nvPr>
        </p:nvSpPr>
        <p:spPr>
          <a:xfrm>
            <a:off x="2528183" y="2576295"/>
            <a:ext cx="8623663" cy="1325563"/>
          </a:xfrm>
        </p:spPr>
        <p:txBody>
          <a:bodyPr>
            <a:normAutofit/>
          </a:bodyPr>
          <a:lstStyle/>
          <a:p>
            <a:pPr>
              <a:defRPr>
                <a:solidFill>
                  <a:srgbClr val="228B22"/>
                </a:solidFill>
              </a:defRPr>
            </a:pPr>
            <a:r>
              <a:rPr lang="en-US" sz="6600" dirty="0"/>
              <a:t>Any Questions?</a:t>
            </a:r>
          </a:p>
        </p:txBody>
      </p:sp>
      <p:pic>
        <p:nvPicPr>
          <p:cNvPr id="3" name="Picture 2" descr="A logo with a green and blue background&#10;&#10;Description automatically generated">
            <a:extLst>
              <a:ext uri="{FF2B5EF4-FFF2-40B4-BE49-F238E27FC236}">
                <a16:creationId xmlns:a16="http://schemas.microsoft.com/office/drawing/2014/main" id="{EC5A38D5-E0F3-CEC1-387B-D4B399C444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1846" y="-494"/>
            <a:ext cx="1040154" cy="1040154"/>
          </a:xfrm>
          <a:prstGeom prst="rect">
            <a:avLst/>
          </a:prstGeom>
        </p:spPr>
      </p:pic>
    </p:spTree>
    <p:extLst>
      <p:ext uri="{BB962C8B-B14F-4D97-AF65-F5344CB8AC3E}">
        <p14:creationId xmlns:p14="http://schemas.microsoft.com/office/powerpoint/2010/main" val="6259827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24580-4A99-0112-BEEA-DF6A0B8183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07451F-B338-4A55-3155-79207381B26F}"/>
              </a:ext>
            </a:extLst>
          </p:cNvPr>
          <p:cNvSpPr>
            <a:spLocks noGrp="1"/>
          </p:cNvSpPr>
          <p:nvPr>
            <p:ph type="title"/>
          </p:nvPr>
        </p:nvSpPr>
        <p:spPr>
          <a:xfrm>
            <a:off x="2528183" y="2576295"/>
            <a:ext cx="8623663" cy="1325563"/>
          </a:xfrm>
        </p:spPr>
        <p:txBody>
          <a:bodyPr>
            <a:normAutofit fontScale="90000"/>
          </a:bodyPr>
          <a:lstStyle/>
          <a:p>
            <a:pPr>
              <a:defRPr>
                <a:solidFill>
                  <a:srgbClr val="228B22"/>
                </a:solidFill>
              </a:defRPr>
            </a:pPr>
            <a:br>
              <a:rPr lang="en-US" dirty="0"/>
            </a:br>
            <a:r>
              <a:rPr lang="en-US" sz="9800" dirty="0"/>
              <a:t>Thank You </a:t>
            </a:r>
            <a:endParaRPr lang="en-US" dirty="0"/>
          </a:p>
        </p:txBody>
      </p:sp>
      <p:pic>
        <p:nvPicPr>
          <p:cNvPr id="3" name="Picture 2" descr="A logo with a green and blue background&#10;&#10;Description automatically generated">
            <a:extLst>
              <a:ext uri="{FF2B5EF4-FFF2-40B4-BE49-F238E27FC236}">
                <a16:creationId xmlns:a16="http://schemas.microsoft.com/office/drawing/2014/main" id="{55F3B4AC-E821-29D5-0FFF-F41D824B6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1846" y="-494"/>
            <a:ext cx="1040154" cy="1040154"/>
          </a:xfrm>
          <a:prstGeom prst="rect">
            <a:avLst/>
          </a:prstGeom>
        </p:spPr>
      </p:pic>
    </p:spTree>
    <p:extLst>
      <p:ext uri="{BB962C8B-B14F-4D97-AF65-F5344CB8AC3E}">
        <p14:creationId xmlns:p14="http://schemas.microsoft.com/office/powerpoint/2010/main" val="4005770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2714" y="91972"/>
            <a:ext cx="8623663" cy="1325563"/>
          </a:xfrm>
        </p:spPr>
        <p:txBody>
          <a:bodyPr/>
          <a:lstStyle/>
          <a:p>
            <a:pPr>
              <a:defRPr>
                <a:solidFill>
                  <a:srgbClr val="228B22"/>
                </a:solidFill>
              </a:defRPr>
            </a:pPr>
            <a:r>
              <a:rPr lang="en-US" dirty="0"/>
              <a:t>Introduction </a:t>
            </a:r>
            <a:endParaRPr dirty="0"/>
          </a:p>
        </p:txBody>
      </p:sp>
      <p:sp>
        <p:nvSpPr>
          <p:cNvPr id="6" name="Title 1">
            <a:extLst>
              <a:ext uri="{FF2B5EF4-FFF2-40B4-BE49-F238E27FC236}">
                <a16:creationId xmlns:a16="http://schemas.microsoft.com/office/drawing/2014/main" id="{C8451150-9322-540C-0420-43A78F058006}"/>
              </a:ext>
            </a:extLst>
          </p:cNvPr>
          <p:cNvSpPr>
            <a:spLocks noGrp="1"/>
          </p:cNvSpPr>
          <p:nvPr>
            <p:ph idx="1"/>
          </p:nvPr>
        </p:nvSpPr>
        <p:spPr>
          <a:xfrm>
            <a:off x="2927183" y="1805406"/>
            <a:ext cx="8623300" cy="4387850"/>
          </a:xfrm>
        </p:spPr>
        <p:txBody>
          <a:bodyPr>
            <a:normAutofit fontScale="92500" lnSpcReduction="10000"/>
          </a:bodyPr>
          <a:lstStyle/>
          <a:p>
            <a:pPr marL="0" indent="0">
              <a:buNone/>
              <a:defRPr>
                <a:solidFill>
                  <a:srgbClr val="228B22"/>
                </a:solidFill>
              </a:defRPr>
            </a:pPr>
            <a:r>
              <a:rPr lang="en-US" b="1" dirty="0">
                <a:solidFill>
                  <a:srgbClr val="002060"/>
                </a:solidFill>
              </a:rPr>
              <a:t>Overview: </a:t>
            </a:r>
          </a:p>
          <a:p>
            <a:pPr marL="0" indent="0">
              <a:buNone/>
              <a:defRPr>
                <a:solidFill>
                  <a:srgbClr val="228B22"/>
                </a:solidFill>
              </a:defRPr>
            </a:pPr>
            <a:r>
              <a:rPr lang="en-US" dirty="0"/>
              <a:t>project leverages the capabilities of an ESP32-CAM              module, OLED, and TTL to create a facial recognition system. Our system identifies and recognizes faces in real-time, utilizing both pre-trained datasets and personalized training data.</a:t>
            </a:r>
          </a:p>
          <a:p>
            <a:pPr marL="0" indent="0">
              <a:buNone/>
              <a:defRPr>
                <a:solidFill>
                  <a:srgbClr val="228B22"/>
                </a:solidFill>
              </a:defRPr>
            </a:pPr>
            <a:endParaRPr lang="en-US" dirty="0">
              <a:solidFill>
                <a:srgbClr val="002060"/>
              </a:solidFill>
            </a:endParaRPr>
          </a:p>
          <a:p>
            <a:pPr marL="0" indent="0">
              <a:buNone/>
              <a:defRPr>
                <a:solidFill>
                  <a:srgbClr val="228B22"/>
                </a:solidFill>
              </a:defRPr>
            </a:pPr>
            <a:r>
              <a:rPr lang="en-US" b="1" dirty="0">
                <a:solidFill>
                  <a:srgbClr val="002060"/>
                </a:solidFill>
              </a:rPr>
              <a:t>Why Facial Recognition:</a:t>
            </a:r>
            <a:br>
              <a:rPr lang="en-US" dirty="0"/>
            </a:br>
            <a:r>
              <a:rPr lang="en-US" dirty="0"/>
              <a:t>Facial recognition has applications in security, authentication, and automation, making it an essential technology in today's AI-driven world</a:t>
            </a:r>
            <a:endParaRPr dirty="0"/>
          </a:p>
        </p:txBody>
      </p:sp>
      <p:pic>
        <p:nvPicPr>
          <p:cNvPr id="3" name="Picture 2" descr="A logo with a green and blue background&#10;&#10;Description automatically generated">
            <a:extLst>
              <a:ext uri="{FF2B5EF4-FFF2-40B4-BE49-F238E27FC236}">
                <a16:creationId xmlns:a16="http://schemas.microsoft.com/office/drawing/2014/main" id="{BBCF403C-EA2D-C475-1E85-2E6557AA80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52054" y="-494"/>
            <a:ext cx="939946" cy="93994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AD1F6-F6D6-6F5B-38D4-D0E85A27B0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5D6C37-BF10-7C1A-1865-0C8B1BE1B35B}"/>
              </a:ext>
            </a:extLst>
          </p:cNvPr>
          <p:cNvSpPr>
            <a:spLocks noGrp="1"/>
          </p:cNvSpPr>
          <p:nvPr>
            <p:ph type="title"/>
          </p:nvPr>
        </p:nvSpPr>
        <p:spPr>
          <a:xfrm>
            <a:off x="1784168" y="-281502"/>
            <a:ext cx="8623663" cy="1325563"/>
          </a:xfrm>
        </p:spPr>
        <p:txBody>
          <a:bodyPr/>
          <a:lstStyle/>
          <a:p>
            <a:pPr>
              <a:defRPr>
                <a:solidFill>
                  <a:srgbClr val="228B22"/>
                </a:solidFill>
              </a:defRPr>
            </a:pPr>
            <a:r>
              <a:rPr lang="en-US" dirty="0"/>
              <a:t>Aim and Approach</a:t>
            </a:r>
            <a:endParaRPr dirty="0"/>
          </a:p>
        </p:txBody>
      </p:sp>
      <p:sp>
        <p:nvSpPr>
          <p:cNvPr id="6" name="Title 1">
            <a:extLst>
              <a:ext uri="{FF2B5EF4-FFF2-40B4-BE49-F238E27FC236}">
                <a16:creationId xmlns:a16="http://schemas.microsoft.com/office/drawing/2014/main" id="{55E34C6C-3020-60C5-155F-44C69FE1AFCB}"/>
              </a:ext>
            </a:extLst>
          </p:cNvPr>
          <p:cNvSpPr>
            <a:spLocks noGrp="1"/>
          </p:cNvSpPr>
          <p:nvPr>
            <p:ph idx="1"/>
          </p:nvPr>
        </p:nvSpPr>
        <p:spPr>
          <a:xfrm>
            <a:off x="3104147" y="1380947"/>
            <a:ext cx="8915399" cy="5373544"/>
          </a:xfrm>
        </p:spPr>
        <p:txBody>
          <a:bodyPr>
            <a:normAutofit/>
          </a:bodyPr>
          <a:lstStyle/>
          <a:p>
            <a:pPr marL="0" indent="0">
              <a:buNone/>
              <a:defRPr>
                <a:solidFill>
                  <a:srgbClr val="228B22"/>
                </a:solidFill>
              </a:defRPr>
            </a:pPr>
            <a:r>
              <a:rPr lang="en-US" b="1" dirty="0">
                <a:solidFill>
                  <a:srgbClr val="002060"/>
                </a:solidFill>
              </a:rPr>
              <a:t>Aim: </a:t>
            </a:r>
            <a:endParaRPr lang="en-US" dirty="0">
              <a:solidFill>
                <a:srgbClr val="002060"/>
              </a:solidFill>
            </a:endParaRPr>
          </a:p>
          <a:p>
            <a:pPr marL="0" indent="0">
              <a:buNone/>
              <a:defRPr>
                <a:solidFill>
                  <a:srgbClr val="228B22"/>
                </a:solidFill>
              </a:defRPr>
            </a:pPr>
            <a:r>
              <a:rPr lang="en-US" dirty="0"/>
              <a:t> </a:t>
            </a:r>
            <a:r>
              <a:rPr lang="en-US" sz="2400" dirty="0"/>
              <a:t>To develop a reliable and efficient facial recognition system capable of recognizing faces from custom datasets for enhanced personalization</a:t>
            </a:r>
          </a:p>
          <a:p>
            <a:pPr marL="0" indent="0">
              <a:buNone/>
              <a:defRPr>
                <a:solidFill>
                  <a:srgbClr val="228B22"/>
                </a:solidFill>
              </a:defRPr>
            </a:pPr>
            <a:endParaRPr lang="en-US" sz="1800" b="1" dirty="0"/>
          </a:p>
          <a:p>
            <a:pPr marL="0" indent="0">
              <a:buNone/>
              <a:defRPr>
                <a:solidFill>
                  <a:srgbClr val="228B22"/>
                </a:solidFill>
              </a:defRPr>
            </a:pPr>
            <a:r>
              <a:rPr lang="en-US" sz="2400" b="1" dirty="0">
                <a:solidFill>
                  <a:srgbClr val="002060"/>
                </a:solidFill>
              </a:rPr>
              <a:t>What We Did:</a:t>
            </a:r>
          </a:p>
          <a:p>
            <a:pPr marL="0" indent="0">
              <a:buNone/>
              <a:defRPr>
                <a:solidFill>
                  <a:srgbClr val="228B22"/>
                </a:solidFill>
              </a:defRPr>
            </a:pPr>
            <a:r>
              <a:rPr lang="en-US" sz="2000" b="1" dirty="0"/>
              <a:t>1-Conducted initial testing using a celebrity face dataset</a:t>
            </a:r>
          </a:p>
          <a:p>
            <a:pPr marL="0" indent="0">
              <a:buNone/>
              <a:defRPr>
                <a:solidFill>
                  <a:srgbClr val="228B22"/>
                </a:solidFill>
              </a:defRPr>
            </a:pPr>
            <a:r>
              <a:rPr lang="en-US" sz="2000" b="1" dirty="0"/>
              <a:t>2-Transitioned to custom training with our own facial images for a more personalized system</a:t>
            </a:r>
          </a:p>
          <a:p>
            <a:pPr marL="0" indent="0">
              <a:buNone/>
              <a:defRPr>
                <a:solidFill>
                  <a:srgbClr val="228B22"/>
                </a:solidFill>
              </a:defRPr>
            </a:pPr>
            <a:r>
              <a:rPr lang="en-US" sz="2000" b="1" dirty="0"/>
              <a:t>3-Implemented the system using ESP32-CAM for image capture and laptop for processing</a:t>
            </a:r>
          </a:p>
        </p:txBody>
      </p:sp>
      <p:pic>
        <p:nvPicPr>
          <p:cNvPr id="3" name="Picture 2" descr="A logo with a green and blue background&#10;&#10;Description automatically generated">
            <a:extLst>
              <a:ext uri="{FF2B5EF4-FFF2-40B4-BE49-F238E27FC236}">
                <a16:creationId xmlns:a16="http://schemas.microsoft.com/office/drawing/2014/main" id="{50A2DAC2-4683-9CAF-D9B2-7E87C905DD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52054" y="-494"/>
            <a:ext cx="939946" cy="939946"/>
          </a:xfrm>
          <a:prstGeom prst="rect">
            <a:avLst/>
          </a:prstGeom>
        </p:spPr>
      </p:pic>
    </p:spTree>
    <p:extLst>
      <p:ext uri="{BB962C8B-B14F-4D97-AF65-F5344CB8AC3E}">
        <p14:creationId xmlns:p14="http://schemas.microsoft.com/office/powerpoint/2010/main" val="490704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B413B-1B10-2DCD-46A6-474B7EA055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40CA7D-68F2-434C-71CA-79B1B5B17B33}"/>
              </a:ext>
            </a:extLst>
          </p:cNvPr>
          <p:cNvSpPr>
            <a:spLocks noGrp="1"/>
          </p:cNvSpPr>
          <p:nvPr>
            <p:ph type="title"/>
          </p:nvPr>
        </p:nvSpPr>
        <p:spPr>
          <a:xfrm>
            <a:off x="2096989" y="2004499"/>
            <a:ext cx="8623663" cy="1325563"/>
          </a:xfrm>
        </p:spPr>
        <p:txBody>
          <a:bodyPr>
            <a:normAutofit fontScale="90000"/>
          </a:bodyPr>
          <a:lstStyle/>
          <a:p>
            <a:pPr>
              <a:defRPr>
                <a:solidFill>
                  <a:srgbClr val="228B22"/>
                </a:solidFill>
              </a:defRPr>
            </a:pPr>
            <a:br>
              <a:rPr lang="en-US" dirty="0"/>
            </a:br>
            <a:r>
              <a:rPr lang="en-US" sz="9800" dirty="0"/>
              <a:t>2</a:t>
            </a:r>
            <a:br>
              <a:rPr lang="en-US" dirty="0"/>
            </a:br>
            <a:r>
              <a:rPr lang="en-US" sz="8000" dirty="0"/>
              <a:t>datasets</a:t>
            </a:r>
            <a:endParaRPr dirty="0"/>
          </a:p>
        </p:txBody>
      </p:sp>
      <p:pic>
        <p:nvPicPr>
          <p:cNvPr id="3" name="Picture 2" descr="A logo with a green and blue background&#10;&#10;Description automatically generated">
            <a:extLst>
              <a:ext uri="{FF2B5EF4-FFF2-40B4-BE49-F238E27FC236}">
                <a16:creationId xmlns:a16="http://schemas.microsoft.com/office/drawing/2014/main" id="{CC3C3BD2-60E0-BC66-AEE7-309C1037E4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1846" y="-494"/>
            <a:ext cx="1040154" cy="1040154"/>
          </a:xfrm>
          <a:prstGeom prst="rect">
            <a:avLst/>
          </a:prstGeom>
        </p:spPr>
      </p:pic>
    </p:spTree>
    <p:extLst>
      <p:ext uri="{BB962C8B-B14F-4D97-AF65-F5344CB8AC3E}">
        <p14:creationId xmlns:p14="http://schemas.microsoft.com/office/powerpoint/2010/main" val="249881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3145" y="-33996"/>
            <a:ext cx="8623663" cy="1325563"/>
          </a:xfrm>
        </p:spPr>
        <p:txBody>
          <a:bodyPr/>
          <a:lstStyle/>
          <a:p>
            <a:pPr>
              <a:defRPr>
                <a:solidFill>
                  <a:srgbClr val="228B22"/>
                </a:solidFill>
              </a:defRPr>
            </a:pPr>
            <a:r>
              <a:rPr lang="en-US" dirty="0"/>
              <a:t>premade dataset  </a:t>
            </a:r>
            <a:endParaRPr dirty="0"/>
          </a:p>
        </p:txBody>
      </p:sp>
      <p:pic>
        <p:nvPicPr>
          <p:cNvPr id="3" name="Picture 2" descr="A logo with a green and blue background&#10;&#10;Description automatically generated">
            <a:extLst>
              <a:ext uri="{FF2B5EF4-FFF2-40B4-BE49-F238E27FC236}">
                <a16:creationId xmlns:a16="http://schemas.microsoft.com/office/drawing/2014/main" id="{15202D34-C3EA-98A1-429D-04CD401B0D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05406" y="-494"/>
            <a:ext cx="786593" cy="786593"/>
          </a:xfrm>
          <a:prstGeom prst="rect">
            <a:avLst/>
          </a:prstGeom>
        </p:spPr>
      </p:pic>
      <p:pic>
        <p:nvPicPr>
          <p:cNvPr id="7" name="Picture 6" descr="A person in a suit and tie">
            <a:extLst>
              <a:ext uri="{FF2B5EF4-FFF2-40B4-BE49-F238E27FC236}">
                <a16:creationId xmlns:a16="http://schemas.microsoft.com/office/drawing/2014/main" id="{FB849854-95A6-8A1B-27CF-543F0B77C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4766" y="2707594"/>
            <a:ext cx="9128634" cy="181859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8533B-0DB5-9A76-F48B-84A34A26DD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B98394-B361-3363-F24D-4554CD18BF81}"/>
              </a:ext>
            </a:extLst>
          </p:cNvPr>
          <p:cNvSpPr>
            <a:spLocks noGrp="1"/>
          </p:cNvSpPr>
          <p:nvPr>
            <p:ph type="title"/>
          </p:nvPr>
        </p:nvSpPr>
        <p:spPr>
          <a:xfrm>
            <a:off x="-2291477" y="-161318"/>
            <a:ext cx="8623663" cy="1325563"/>
          </a:xfrm>
        </p:spPr>
        <p:txBody>
          <a:bodyPr/>
          <a:lstStyle/>
          <a:p>
            <a:pPr>
              <a:defRPr>
                <a:solidFill>
                  <a:srgbClr val="228B22"/>
                </a:solidFill>
              </a:defRPr>
            </a:pPr>
            <a:r>
              <a:rPr lang="en-US" dirty="0"/>
              <a:t>custom dataset </a:t>
            </a:r>
            <a:endParaRPr dirty="0"/>
          </a:p>
        </p:txBody>
      </p:sp>
      <p:pic>
        <p:nvPicPr>
          <p:cNvPr id="6" name="Picture 5" descr="A person standing next to a car&#10;&#10;Description automatically generated">
            <a:extLst>
              <a:ext uri="{FF2B5EF4-FFF2-40B4-BE49-F238E27FC236}">
                <a16:creationId xmlns:a16="http://schemas.microsoft.com/office/drawing/2014/main" id="{77B16F17-D191-6065-33BA-63F5826B3B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94957" y="974423"/>
            <a:ext cx="2541922" cy="2737185"/>
          </a:xfrm>
          <a:prstGeom prst="rect">
            <a:avLst/>
          </a:prstGeom>
        </p:spPr>
      </p:pic>
      <p:pic>
        <p:nvPicPr>
          <p:cNvPr id="9" name="Picture 8" descr="A person taking a selfie&#10;&#10;Description automatically generated">
            <a:extLst>
              <a:ext uri="{FF2B5EF4-FFF2-40B4-BE49-F238E27FC236}">
                <a16:creationId xmlns:a16="http://schemas.microsoft.com/office/drawing/2014/main" id="{F661E01D-4DF3-5E56-67BF-B1A468D4D03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51731" y="924866"/>
            <a:ext cx="2694864" cy="2739012"/>
          </a:xfrm>
          <a:prstGeom prst="rect">
            <a:avLst/>
          </a:prstGeom>
        </p:spPr>
      </p:pic>
      <p:pic>
        <p:nvPicPr>
          <p:cNvPr id="5" name="Picture 4" descr="A person in a suit standing on a street&#10;&#10;Description automatically generated">
            <a:extLst>
              <a:ext uri="{FF2B5EF4-FFF2-40B4-BE49-F238E27FC236}">
                <a16:creationId xmlns:a16="http://schemas.microsoft.com/office/drawing/2014/main" id="{58547B67-ACD8-450B-8BCA-3669A9724C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72020" y="3906340"/>
            <a:ext cx="2854286" cy="2907456"/>
          </a:xfrm>
          <a:prstGeom prst="rect">
            <a:avLst/>
          </a:prstGeom>
        </p:spPr>
      </p:pic>
      <p:pic>
        <p:nvPicPr>
          <p:cNvPr id="3" name="Picture 2" descr="A logo with a green and blue background&#10;&#10;Description automatically generated">
            <a:extLst>
              <a:ext uri="{FF2B5EF4-FFF2-40B4-BE49-F238E27FC236}">
                <a16:creationId xmlns:a16="http://schemas.microsoft.com/office/drawing/2014/main" id="{41DF21E6-9465-8DA3-DDAB-22976E7A83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09102" y="-494"/>
            <a:ext cx="682898" cy="682898"/>
          </a:xfrm>
          <a:prstGeom prst="rect">
            <a:avLst/>
          </a:prstGeom>
        </p:spPr>
      </p:pic>
      <p:pic>
        <p:nvPicPr>
          <p:cNvPr id="8" name="Picture 7">
            <a:extLst>
              <a:ext uri="{FF2B5EF4-FFF2-40B4-BE49-F238E27FC236}">
                <a16:creationId xmlns:a16="http://schemas.microsoft.com/office/drawing/2014/main" id="{BB3AE4B1-2189-0F1C-C0BD-15972CA114D1}"/>
              </a:ext>
            </a:extLst>
          </p:cNvPr>
          <p:cNvPicPr>
            <a:picLocks noChangeAspect="1"/>
          </p:cNvPicPr>
          <p:nvPr/>
        </p:nvPicPr>
        <p:blipFill>
          <a:blip r:embed="rId6"/>
          <a:stretch>
            <a:fillRect/>
          </a:stretch>
        </p:blipFill>
        <p:spPr>
          <a:xfrm>
            <a:off x="6332186" y="3862138"/>
            <a:ext cx="2492376" cy="2881365"/>
          </a:xfrm>
          <a:prstGeom prst="rect">
            <a:avLst/>
          </a:prstGeom>
        </p:spPr>
      </p:pic>
      <p:pic>
        <p:nvPicPr>
          <p:cNvPr id="12" name="Picture 11" descr="A person in a suit and scarf smiling&#10;&#10;Description automatically generated">
            <a:extLst>
              <a:ext uri="{FF2B5EF4-FFF2-40B4-BE49-F238E27FC236}">
                <a16:creationId xmlns:a16="http://schemas.microsoft.com/office/drawing/2014/main" id="{4D33FEC8-343E-983E-DCE0-B066C7FA57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81194" y="949644"/>
            <a:ext cx="2541923" cy="2689455"/>
          </a:xfrm>
          <a:prstGeom prst="rect">
            <a:avLst/>
          </a:prstGeom>
        </p:spPr>
      </p:pic>
      <p:pic>
        <p:nvPicPr>
          <p:cNvPr id="15" name="Picture 14" descr="A person standing on a dock">
            <a:extLst>
              <a:ext uri="{FF2B5EF4-FFF2-40B4-BE49-F238E27FC236}">
                <a16:creationId xmlns:a16="http://schemas.microsoft.com/office/drawing/2014/main" id="{8BDFA866-D9DE-6F52-9736-2C9F19D016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25012" y="3776164"/>
            <a:ext cx="2854286" cy="2881366"/>
          </a:xfrm>
          <a:prstGeom prst="rect">
            <a:avLst/>
          </a:prstGeom>
        </p:spPr>
      </p:pic>
    </p:spTree>
    <p:extLst>
      <p:ext uri="{BB962C8B-B14F-4D97-AF65-F5344CB8AC3E}">
        <p14:creationId xmlns:p14="http://schemas.microsoft.com/office/powerpoint/2010/main" val="584699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4CCA1-5EE3-1BBD-5A39-D75F1262BE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100019-67BA-5593-AC79-0B85ED559E48}"/>
              </a:ext>
            </a:extLst>
          </p:cNvPr>
          <p:cNvSpPr>
            <a:spLocks noGrp="1"/>
          </p:cNvSpPr>
          <p:nvPr>
            <p:ph type="title"/>
          </p:nvPr>
        </p:nvSpPr>
        <p:spPr>
          <a:xfrm>
            <a:off x="2217304" y="2103437"/>
            <a:ext cx="8623663" cy="1325563"/>
          </a:xfrm>
        </p:spPr>
        <p:txBody>
          <a:bodyPr>
            <a:normAutofit fontScale="90000"/>
          </a:bodyPr>
          <a:lstStyle/>
          <a:p>
            <a:pPr>
              <a:defRPr>
                <a:solidFill>
                  <a:srgbClr val="228B22"/>
                </a:solidFill>
              </a:defRPr>
            </a:pPr>
            <a:br>
              <a:rPr lang="en-US" dirty="0"/>
            </a:br>
            <a:r>
              <a:rPr lang="en-US" sz="9800" dirty="0"/>
              <a:t>3</a:t>
            </a:r>
            <a:br>
              <a:rPr lang="en-US" dirty="0"/>
            </a:br>
            <a:r>
              <a:rPr lang="en-US" dirty="0"/>
              <a:t> </a:t>
            </a:r>
            <a:r>
              <a:rPr lang="en-US" sz="8000" dirty="0"/>
              <a:t>preprocessing </a:t>
            </a:r>
            <a:endParaRPr dirty="0"/>
          </a:p>
        </p:txBody>
      </p:sp>
      <p:pic>
        <p:nvPicPr>
          <p:cNvPr id="3" name="Picture 2" descr="A logo with a green and blue background&#10;&#10;Description automatically generated">
            <a:extLst>
              <a:ext uri="{FF2B5EF4-FFF2-40B4-BE49-F238E27FC236}">
                <a16:creationId xmlns:a16="http://schemas.microsoft.com/office/drawing/2014/main" id="{2CA2D8DC-5802-D840-C398-A802872278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27002" y="-494"/>
            <a:ext cx="964998" cy="964998"/>
          </a:xfrm>
          <a:prstGeom prst="rect">
            <a:avLst/>
          </a:prstGeom>
        </p:spPr>
      </p:pic>
    </p:spTree>
    <p:extLst>
      <p:ext uri="{BB962C8B-B14F-4D97-AF65-F5344CB8AC3E}">
        <p14:creationId xmlns:p14="http://schemas.microsoft.com/office/powerpoint/2010/main" val="152900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I-PowerPoint-Template(1)" id="{4B4CD84D-2811-4116-A6F3-409C14C7AD22}" vid="{A032E975-5BFE-4B1A-8A44-CE136AAD15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AI-PowerPoint-selected</Template>
  <TotalTime>532</TotalTime>
  <Words>902</Words>
  <Application>Microsoft Office PowerPoint</Application>
  <PresentationFormat>Widescreen</PresentationFormat>
  <Paragraphs>149</Paragraphs>
  <Slides>36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Aptos</vt:lpstr>
      <vt:lpstr>Arial</vt:lpstr>
      <vt:lpstr>Trebuchet MS</vt:lpstr>
      <vt:lpstr>Office Theme</vt:lpstr>
      <vt:lpstr> Face Recognition Using ESP32-CAM</vt:lpstr>
      <vt:lpstr>Team members</vt:lpstr>
      <vt:lpstr> 1 Introduction </vt:lpstr>
      <vt:lpstr>Introduction </vt:lpstr>
      <vt:lpstr>Aim and Approach</vt:lpstr>
      <vt:lpstr> 2 datasets</vt:lpstr>
      <vt:lpstr>premade dataset  </vt:lpstr>
      <vt:lpstr>custom dataset </vt:lpstr>
      <vt:lpstr> 3  preprocessing </vt:lpstr>
      <vt:lpstr>PowerPoint Presentation</vt:lpstr>
      <vt:lpstr>PowerPoint Presentation</vt:lpstr>
      <vt:lpstr> 3 Model Architecture</vt:lpstr>
      <vt:lpstr>PowerPoint Presentation</vt:lpstr>
      <vt:lpstr>PowerPoint Presentation</vt:lpstr>
      <vt:lpstr>Model Training Details</vt:lpstr>
      <vt:lpstr> model workflow </vt:lpstr>
      <vt:lpstr> 4 Hardware</vt:lpstr>
      <vt:lpstr>PowerPoint Presentation</vt:lpstr>
      <vt:lpstr>PowerPoint Presentation</vt:lpstr>
      <vt:lpstr>PowerPoint Presentation</vt:lpstr>
      <vt:lpstr> 4 Results and Visualization for the premade dataset</vt:lpstr>
      <vt:lpstr>Model layers</vt:lpstr>
      <vt:lpstr>Accuracy and validation </vt:lpstr>
      <vt:lpstr>heatmap and histogram </vt:lpstr>
      <vt:lpstr>Model prediction</vt:lpstr>
      <vt:lpstr> 5 Results and Visualization for custom dataset</vt:lpstr>
      <vt:lpstr>Model  layers</vt:lpstr>
      <vt:lpstr>Accuracy and validation </vt:lpstr>
      <vt:lpstr>heatmap and histogram </vt:lpstr>
      <vt:lpstr>Model prediction</vt:lpstr>
      <vt:lpstr> 6 Future work </vt:lpstr>
      <vt:lpstr>PowerPoint Presentation</vt:lpstr>
      <vt:lpstr> 6 Conclusion</vt:lpstr>
      <vt:lpstr>PowerPoint Presentation</vt:lpstr>
      <vt:lpstr>Any Questions?</vt:lpstr>
      <vt:lpstr> 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ziad abdelrahman</dc:creator>
  <cp:lastModifiedBy>ziad abdelrahman</cp:lastModifiedBy>
  <cp:revision>3</cp:revision>
  <dcterms:created xsi:type="dcterms:W3CDTF">2024-12-26T23:54:42Z</dcterms:created>
  <dcterms:modified xsi:type="dcterms:W3CDTF">2025-01-08T09:57:17Z</dcterms:modified>
</cp:coreProperties>
</file>